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3.xml" ContentType="application/vnd.openxmlformats-officedocument.theme+xml"/>
  <Override PartName="/ppt/slideLayouts/slideLayout25.xml" ContentType="application/vnd.openxmlformats-officedocument.presentationml.slideLayout+xml"/>
  <Override PartName="/ppt/theme/theme24.xml" ContentType="application/vnd.openxmlformats-officedocument.theme+xml"/>
  <Override PartName="/ppt/slideLayouts/slideLayout26.xml" ContentType="application/vnd.openxmlformats-officedocument.presentationml.slideLayout+xml"/>
  <Override PartName="/ppt/theme/theme25.xml" ContentType="application/vnd.openxmlformats-officedocument.theme+xml"/>
  <Override PartName="/ppt/slideLayouts/slideLayout27.xml" ContentType="application/vnd.openxmlformats-officedocument.presentationml.slideLayout+xml"/>
  <Override PartName="/ppt/theme/theme26.xml" ContentType="application/vnd.openxmlformats-officedocument.theme+xml"/>
  <Override PartName="/ppt/slideLayouts/slideLayout28.xml" ContentType="application/vnd.openxmlformats-officedocument.presentationml.slideLayout+xml"/>
  <Override PartName="/ppt/theme/theme27.xml" ContentType="application/vnd.openxmlformats-officedocument.theme+xml"/>
  <Override PartName="/ppt/slideLayouts/slideLayout29.xml" ContentType="application/vnd.openxmlformats-officedocument.presentationml.slideLayout+xml"/>
  <Override PartName="/ppt/theme/theme2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5" r:id="rId24"/>
    <p:sldMasterId id="2147483697" r:id="rId25"/>
    <p:sldMasterId id="2147483699" r:id="rId26"/>
    <p:sldMasterId id="2147483701" r:id="rId27"/>
    <p:sldMasterId id="2147483703" r:id="rId28"/>
    <p:sldMasterId id="2147483705" r:id="rId29"/>
  </p:sldMasterIdLst>
  <p:notesMasterIdLst>
    <p:notesMasterId r:id="rId83"/>
  </p:notesMasterIdLst>
  <p:sldIdLst>
    <p:sldId id="296" r:id="rId30"/>
    <p:sldId id="297" r:id="rId31"/>
    <p:sldId id="256" r:id="rId32"/>
    <p:sldId id="257" r:id="rId33"/>
    <p:sldId id="299" r:id="rId34"/>
    <p:sldId id="258" r:id="rId35"/>
    <p:sldId id="259" r:id="rId36"/>
    <p:sldId id="261" r:id="rId37"/>
    <p:sldId id="262" r:id="rId38"/>
    <p:sldId id="300" r:id="rId39"/>
    <p:sldId id="264" r:id="rId40"/>
    <p:sldId id="265" r:id="rId41"/>
    <p:sldId id="266" r:id="rId42"/>
    <p:sldId id="267" r:id="rId43"/>
    <p:sldId id="268" r:id="rId44"/>
    <p:sldId id="270" r:id="rId45"/>
    <p:sldId id="298" r:id="rId46"/>
    <p:sldId id="280" r:id="rId47"/>
    <p:sldId id="281" r:id="rId48"/>
    <p:sldId id="283" r:id="rId49"/>
    <p:sldId id="272" r:id="rId50"/>
    <p:sldId id="286" r:id="rId51"/>
    <p:sldId id="287" r:id="rId52"/>
    <p:sldId id="289" r:id="rId53"/>
    <p:sldId id="288" r:id="rId54"/>
    <p:sldId id="301" r:id="rId55"/>
    <p:sldId id="302" r:id="rId56"/>
    <p:sldId id="291" r:id="rId57"/>
    <p:sldId id="293" r:id="rId58"/>
    <p:sldId id="294" r:id="rId59"/>
    <p:sldId id="292" r:id="rId60"/>
    <p:sldId id="303" r:id="rId61"/>
    <p:sldId id="304" r:id="rId62"/>
    <p:sldId id="307" r:id="rId63"/>
    <p:sldId id="308" r:id="rId64"/>
    <p:sldId id="309" r:id="rId65"/>
    <p:sldId id="310" r:id="rId66"/>
    <p:sldId id="311" r:id="rId67"/>
    <p:sldId id="312" r:id="rId68"/>
    <p:sldId id="313" r:id="rId69"/>
    <p:sldId id="314" r:id="rId70"/>
    <p:sldId id="315" r:id="rId71"/>
    <p:sldId id="316" r:id="rId72"/>
    <p:sldId id="317" r:id="rId73"/>
    <p:sldId id="295" r:id="rId74"/>
    <p:sldId id="279" r:id="rId75"/>
    <p:sldId id="273" r:id="rId76"/>
    <p:sldId id="263" r:id="rId77"/>
    <p:sldId id="274" r:id="rId78"/>
    <p:sldId id="275" r:id="rId79"/>
    <p:sldId id="276" r:id="rId80"/>
    <p:sldId id="277" r:id="rId81"/>
    <p:sldId id="278" r:id="rId82"/>
  </p:sldIdLst>
  <p:sldSz cx="12193588"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83411" autoAdjust="0"/>
  </p:normalViewPr>
  <p:slideViewPr>
    <p:cSldViewPr snapToGrid="0">
      <p:cViewPr>
        <p:scale>
          <a:sx n="90" d="100"/>
          <a:sy n="90" d="100"/>
        </p:scale>
        <p:origin x="85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3.xml"/><Relationship Id="rId47" Type="http://schemas.openxmlformats.org/officeDocument/2006/relationships/slide" Target="slides/slide18.xml"/><Relationship Id="rId63" Type="http://schemas.openxmlformats.org/officeDocument/2006/relationships/slide" Target="slides/slide34.xml"/><Relationship Id="rId68" Type="http://schemas.openxmlformats.org/officeDocument/2006/relationships/slide" Target="slides/slide39.xml"/><Relationship Id="rId84" Type="http://schemas.openxmlformats.org/officeDocument/2006/relationships/presProps" Target="pres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3.xml"/><Relationship Id="rId37" Type="http://schemas.openxmlformats.org/officeDocument/2006/relationships/slide" Target="slides/slide8.xml"/><Relationship Id="rId53" Type="http://schemas.openxmlformats.org/officeDocument/2006/relationships/slide" Target="slides/slide24.xml"/><Relationship Id="rId58" Type="http://schemas.openxmlformats.org/officeDocument/2006/relationships/slide" Target="slides/slide29.xml"/><Relationship Id="rId74" Type="http://schemas.openxmlformats.org/officeDocument/2006/relationships/slide" Target="slides/slide45.xml"/><Relationship Id="rId79" Type="http://schemas.openxmlformats.org/officeDocument/2006/relationships/slide" Target="slides/slide50.xml"/><Relationship Id="rId5" Type="http://schemas.openxmlformats.org/officeDocument/2006/relationships/slideMaster" Target="slideMasters/slideMaster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slide" Target="slides/slide27.xml"/><Relationship Id="rId64" Type="http://schemas.openxmlformats.org/officeDocument/2006/relationships/slide" Target="slides/slide35.xml"/><Relationship Id="rId69" Type="http://schemas.openxmlformats.org/officeDocument/2006/relationships/slide" Target="slides/slide40.xml"/><Relationship Id="rId77"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22.xml"/><Relationship Id="rId72" Type="http://schemas.openxmlformats.org/officeDocument/2006/relationships/slide" Target="slides/slide43.xml"/><Relationship Id="rId80" Type="http://schemas.openxmlformats.org/officeDocument/2006/relationships/slide" Target="slides/slide51.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59" Type="http://schemas.openxmlformats.org/officeDocument/2006/relationships/slide" Target="slides/slide30.xml"/><Relationship Id="rId67" Type="http://schemas.openxmlformats.org/officeDocument/2006/relationships/slide" Target="slides/slide38.xml"/><Relationship Id="rId20" Type="http://schemas.openxmlformats.org/officeDocument/2006/relationships/slideMaster" Target="slideMasters/slideMaster20.xml"/><Relationship Id="rId41" Type="http://schemas.openxmlformats.org/officeDocument/2006/relationships/slide" Target="slides/slide12.xml"/><Relationship Id="rId54" Type="http://schemas.openxmlformats.org/officeDocument/2006/relationships/slide" Target="slides/slide25.xml"/><Relationship Id="rId62" Type="http://schemas.openxmlformats.org/officeDocument/2006/relationships/slide" Target="slides/slide33.xml"/><Relationship Id="rId70" Type="http://schemas.openxmlformats.org/officeDocument/2006/relationships/slide" Target="slides/slide41.xml"/><Relationship Id="rId75" Type="http://schemas.openxmlformats.org/officeDocument/2006/relationships/slide" Target="slides/slide46.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7.xml"/><Relationship Id="rId49" Type="http://schemas.openxmlformats.org/officeDocument/2006/relationships/slide" Target="slides/slide20.xml"/><Relationship Id="rId57" Type="http://schemas.openxmlformats.org/officeDocument/2006/relationships/slide" Target="slides/slide28.xml"/><Relationship Id="rId10" Type="http://schemas.openxmlformats.org/officeDocument/2006/relationships/slideMaster" Target="slideMasters/slideMaster10.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slide" Target="slides/slide23.xml"/><Relationship Id="rId60" Type="http://schemas.openxmlformats.org/officeDocument/2006/relationships/slide" Target="slides/slide31.xml"/><Relationship Id="rId65" Type="http://schemas.openxmlformats.org/officeDocument/2006/relationships/slide" Target="slides/slide36.xml"/><Relationship Id="rId73" Type="http://schemas.openxmlformats.org/officeDocument/2006/relationships/slide" Target="slides/slide44.xml"/><Relationship Id="rId78" Type="http://schemas.openxmlformats.org/officeDocument/2006/relationships/slide" Target="slides/slide49.xml"/><Relationship Id="rId81" Type="http://schemas.openxmlformats.org/officeDocument/2006/relationships/slide" Target="slides/slide52.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7" Type="http://schemas.openxmlformats.org/officeDocument/2006/relationships/slideMaster" Target="slideMasters/slideMaster7.xml"/><Relationship Id="rId71" Type="http://schemas.openxmlformats.org/officeDocument/2006/relationships/slide" Target="slides/slide4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tableStyles" Target="tableStyles.xml"/><Relationship Id="rId61" Type="http://schemas.openxmlformats.org/officeDocument/2006/relationships/slide" Target="slides/slide32.xml"/><Relationship Id="rId82"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8"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pPr algn="ctr"/>
            <a:r>
              <a:rPr lang="fr-FR" sz="4400" b="0" u="none" strike="noStrike">
                <a:solidFill>
                  <a:srgbClr val="000000"/>
                </a:solidFill>
                <a:uFillTx/>
                <a:latin typeface="Arial"/>
              </a:rPr>
              <a:t>Cliquez pour déplacer la diapo</a:t>
            </a:r>
          </a:p>
        </p:txBody>
      </p:sp>
      <p:sp>
        <p:nvSpPr>
          <p:cNvPr id="45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fr-FR" sz="2000" b="0" u="none" strike="noStrike">
                <a:solidFill>
                  <a:srgbClr val="000000"/>
                </a:solidFill>
                <a:uFillTx/>
                <a:latin typeface="Arial"/>
              </a:rPr>
              <a:t>Cliquez pour modifier le format des notes</a:t>
            </a:r>
          </a:p>
        </p:txBody>
      </p:sp>
      <p:sp>
        <p:nvSpPr>
          <p:cNvPr id="46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fr-FR" sz="1400" b="0" u="none" strike="noStrike">
                <a:solidFill>
                  <a:srgbClr val="000000"/>
                </a:solidFill>
                <a:uFillTx/>
                <a:latin typeface="Times New Roman"/>
              </a:rPr>
              <a:t> </a:t>
            </a:r>
          </a:p>
        </p:txBody>
      </p:sp>
      <p:sp>
        <p:nvSpPr>
          <p:cNvPr id="461" name="PlaceHolder 4"/>
          <p:cNvSpPr>
            <a:spLocks noGrp="1"/>
          </p:cNvSpPr>
          <p:nvPr>
            <p:ph type="dt" idx="45"/>
          </p:nvPr>
        </p:nvSpPr>
        <p:spPr>
          <a:xfrm>
            <a:off x="4278960" y="0"/>
            <a:ext cx="3280680" cy="534240"/>
          </a:xfrm>
          <a:prstGeom prst="rect">
            <a:avLst/>
          </a:prstGeom>
          <a:noFill/>
          <a:ln w="0">
            <a:noFill/>
          </a:ln>
        </p:spPr>
        <p:txBody>
          <a:bodyPr lIns="0" tIns="0" rIns="0" bIns="0" anchor="t">
            <a:noAutofit/>
          </a:bodyPr>
          <a:lstStyle>
            <a:lvl1pPr indent="0" algn="r">
              <a:buNone/>
              <a:defRPr lang="fr-FR" sz="1400" b="0" u="none" strike="noStrike">
                <a:solidFill>
                  <a:srgbClr val="000000"/>
                </a:solidFill>
                <a:uFillTx/>
                <a:latin typeface="Times New Roman"/>
              </a:defRPr>
            </a:lvl1pPr>
          </a:lstStyle>
          <a:p>
            <a:pPr indent="0" algn="r">
              <a:buNone/>
            </a:pPr>
            <a:r>
              <a:rPr lang="fr-FR" sz="1400" b="0" u="none" strike="noStrike">
                <a:solidFill>
                  <a:srgbClr val="000000"/>
                </a:solidFill>
                <a:uFillTx/>
                <a:latin typeface="Times New Roman"/>
              </a:rPr>
              <a:t> </a:t>
            </a:r>
          </a:p>
        </p:txBody>
      </p:sp>
      <p:sp>
        <p:nvSpPr>
          <p:cNvPr id="462" name="PlaceHolder 5"/>
          <p:cNvSpPr>
            <a:spLocks noGrp="1"/>
          </p:cNvSpPr>
          <p:nvPr>
            <p:ph type="ftr" idx="46"/>
          </p:nvPr>
        </p:nvSpPr>
        <p:spPr>
          <a:xfrm>
            <a:off x="0" y="10157400"/>
            <a:ext cx="3280680" cy="534240"/>
          </a:xfrm>
          <a:prstGeom prst="rect">
            <a:avLst/>
          </a:prstGeom>
          <a:noFill/>
          <a:ln w="0">
            <a:noFill/>
          </a:ln>
        </p:spPr>
        <p:txBody>
          <a:bodyPr lIns="0" tIns="0" rIns="0" bIns="0" anchor="b">
            <a:noAutofit/>
          </a:bodyPr>
          <a:lstStyle>
            <a:lvl1pPr indent="0">
              <a:buNone/>
              <a:defRPr lang="fr-FR" sz="1400" b="0" u="none" strike="noStrike">
                <a:solidFill>
                  <a:srgbClr val="000000"/>
                </a:solidFill>
                <a:uFillTx/>
                <a:latin typeface="Times New Roman"/>
              </a:defRPr>
            </a:lvl1pPr>
          </a:lstStyle>
          <a:p>
            <a:pPr indent="0">
              <a:buNone/>
            </a:pPr>
            <a:r>
              <a:rPr lang="fr-FR" sz="1400" b="0" u="none" strike="noStrike">
                <a:solidFill>
                  <a:srgbClr val="000000"/>
                </a:solidFill>
                <a:uFillTx/>
                <a:latin typeface="Times New Roman"/>
              </a:rPr>
              <a:t> </a:t>
            </a:r>
          </a:p>
        </p:txBody>
      </p:sp>
      <p:sp>
        <p:nvSpPr>
          <p:cNvPr id="463" name="PlaceHolder 6"/>
          <p:cNvSpPr>
            <a:spLocks noGrp="1"/>
          </p:cNvSpPr>
          <p:nvPr>
            <p:ph type="sldNum" idx="47"/>
          </p:nvPr>
        </p:nvSpPr>
        <p:spPr>
          <a:xfrm>
            <a:off x="4278960" y="10157400"/>
            <a:ext cx="3280680" cy="534240"/>
          </a:xfrm>
          <a:prstGeom prst="rect">
            <a:avLst/>
          </a:prstGeom>
          <a:noFill/>
          <a:ln w="0">
            <a:noFill/>
          </a:ln>
        </p:spPr>
        <p:txBody>
          <a:bodyPr lIns="0" tIns="0" rIns="0" bIns="0" anchor="b">
            <a:noAutofit/>
          </a:bodyPr>
          <a:lstStyle>
            <a:lvl1pPr indent="0" algn="r">
              <a:buNone/>
              <a:defRPr lang="fr-FR" sz="1400" b="0" u="none" strike="noStrike">
                <a:solidFill>
                  <a:srgbClr val="000000"/>
                </a:solidFill>
                <a:uFillTx/>
                <a:latin typeface="Times New Roman"/>
              </a:defRPr>
            </a:lvl1pPr>
          </a:lstStyle>
          <a:p>
            <a:pPr indent="0" algn="r">
              <a:buNone/>
            </a:pPr>
            <a:fld id="{DF7CF5BC-40F4-4063-BFFD-DFA0D4818E8F}" type="slidenum">
              <a:rPr lang="fr-FR" sz="1400" b="0" u="none" strike="noStrike">
                <a:solidFill>
                  <a:srgbClr val="000000"/>
                </a:solidFill>
                <a:uFillTx/>
                <a:latin typeface="Times New Roman"/>
              </a:rPr>
              <a:t>‹N°›</a:t>
            </a:fld>
            <a:endParaRPr lang="fr-FR" sz="14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err="1" smtClean="0"/>
              <a:t>My</a:t>
            </a:r>
            <a:r>
              <a:rPr lang="fr-FR" dirty="0" smtClean="0"/>
              <a:t> </a:t>
            </a:r>
            <a:r>
              <a:rPr lang="fr-FR" dirty="0" err="1" smtClean="0"/>
              <a:t>name</a:t>
            </a:r>
            <a:r>
              <a:rPr lang="fr-FR" baseline="0" dirty="0" smtClean="0"/>
              <a:t> </a:t>
            </a:r>
            <a:r>
              <a:rPr lang="fr-FR" baseline="0" dirty="0" err="1" smtClean="0"/>
              <a:t>is</a:t>
            </a:r>
            <a:r>
              <a:rPr lang="fr-FR" baseline="0" dirty="0" smtClean="0"/>
              <a:t> wilfried </a:t>
            </a:r>
            <a:r>
              <a:rPr lang="fr-FR" baseline="0" dirty="0" err="1" smtClean="0"/>
              <a:t>Bourrinet</a:t>
            </a:r>
            <a:r>
              <a:rPr lang="fr-FR" baseline="0" dirty="0" smtClean="0"/>
              <a:t> , </a:t>
            </a:r>
            <a:r>
              <a:rPr lang="fr-FR" baseline="0" dirty="0" err="1" smtClean="0"/>
              <a:t>iam</a:t>
            </a:r>
            <a:r>
              <a:rPr lang="fr-FR" baseline="0" dirty="0" smtClean="0"/>
              <a:t> </a:t>
            </a:r>
            <a:r>
              <a:rPr lang="fr-FR" baseline="0" dirty="0" err="1" smtClean="0"/>
              <a:t>thirty</a:t>
            </a:r>
            <a:r>
              <a:rPr lang="fr-FR" baseline="0" dirty="0" smtClean="0"/>
              <a:t> five </a:t>
            </a:r>
            <a:r>
              <a:rPr lang="fr-FR" baseline="0" dirty="0" err="1" smtClean="0"/>
              <a:t>years</a:t>
            </a:r>
            <a:r>
              <a:rPr lang="fr-FR" baseline="0" dirty="0" smtClean="0"/>
              <a:t> </a:t>
            </a:r>
            <a:r>
              <a:rPr lang="fr-FR" baseline="0" dirty="0" err="1" smtClean="0"/>
              <a:t>old</a:t>
            </a:r>
            <a:r>
              <a:rPr lang="fr-FR" baseline="0" dirty="0" smtClean="0"/>
              <a:t>.</a:t>
            </a:r>
          </a:p>
          <a:p>
            <a:r>
              <a:rPr lang="fr-FR" baseline="0" dirty="0" smtClean="0"/>
              <a:t>I </a:t>
            </a:r>
            <a:r>
              <a:rPr lang="fr-FR" baseline="0" dirty="0" err="1" smtClean="0"/>
              <a:t>am</a:t>
            </a:r>
            <a:r>
              <a:rPr lang="fr-FR" baseline="0" dirty="0" smtClean="0"/>
              <a:t> </a:t>
            </a:r>
            <a:r>
              <a:rPr lang="fr-FR" baseline="0" dirty="0" err="1" smtClean="0"/>
              <a:t>here</a:t>
            </a:r>
            <a:r>
              <a:rPr lang="fr-FR" baseline="0" dirty="0" smtClean="0"/>
              <a:t> in front of </a:t>
            </a:r>
            <a:r>
              <a:rPr lang="fr-FR" baseline="0" dirty="0" err="1" smtClean="0"/>
              <a:t>you</a:t>
            </a:r>
            <a:r>
              <a:rPr lang="fr-FR" baseline="0" dirty="0" smtClean="0"/>
              <a:t> </a:t>
            </a:r>
            <a:r>
              <a:rPr lang="fr-FR" baseline="0" dirty="0" err="1" smtClean="0"/>
              <a:t>today</a:t>
            </a:r>
            <a:r>
              <a:rPr lang="fr-FR" baseline="0" dirty="0" smtClean="0"/>
              <a:t> to </a:t>
            </a:r>
            <a:r>
              <a:rPr lang="fr-FR" baseline="0" dirty="0" err="1" smtClean="0"/>
              <a:t>introduce</a:t>
            </a:r>
            <a:r>
              <a:rPr lang="fr-FR" baseline="0" dirty="0" smtClean="0"/>
              <a:t> </a:t>
            </a:r>
            <a:r>
              <a:rPr lang="fr-FR" baseline="0" dirty="0" err="1" smtClean="0"/>
              <a:t>my</a:t>
            </a:r>
            <a:r>
              <a:rPr lang="fr-FR" baseline="0" dirty="0" smtClean="0"/>
              <a:t> </a:t>
            </a:r>
            <a:r>
              <a:rPr lang="fr-FR" baseline="0" dirty="0" err="1" smtClean="0"/>
              <a:t>project</a:t>
            </a:r>
            <a:r>
              <a:rPr lang="fr-FR" baseline="0" dirty="0" smtClean="0"/>
              <a:t> as a part of the </a:t>
            </a:r>
            <a:r>
              <a:rPr lang="fr-FR" baseline="0" dirty="0" err="1" smtClean="0"/>
              <a:t>preparation</a:t>
            </a:r>
            <a:r>
              <a:rPr lang="fr-FR" baseline="0" dirty="0" smtClean="0"/>
              <a:t> for </a:t>
            </a:r>
            <a:r>
              <a:rPr lang="fr-FR" baseline="0" dirty="0" err="1" smtClean="0"/>
              <a:t>my</a:t>
            </a:r>
            <a:r>
              <a:rPr lang="fr-FR" baseline="0" dirty="0" smtClean="0"/>
              <a:t> web and web mobile </a:t>
            </a:r>
            <a:r>
              <a:rPr lang="fr-FR" baseline="0" dirty="0" err="1" smtClean="0"/>
              <a:t>development</a:t>
            </a:r>
            <a:r>
              <a:rPr lang="fr-FR" baseline="0" dirty="0" smtClean="0"/>
              <a:t> certification.</a:t>
            </a:r>
          </a:p>
          <a:p>
            <a:r>
              <a:rPr lang="fr-FR" baseline="0" dirty="0" err="1" smtClean="0"/>
              <a:t>Before</a:t>
            </a:r>
            <a:r>
              <a:rPr lang="fr-FR" baseline="0" dirty="0" smtClean="0"/>
              <a:t> </a:t>
            </a:r>
            <a:r>
              <a:rPr lang="fr-FR" baseline="0" dirty="0" err="1" smtClean="0"/>
              <a:t>arriving</a:t>
            </a:r>
            <a:r>
              <a:rPr lang="fr-FR" baseline="0" dirty="0" smtClean="0"/>
              <a:t> at ADRAR (CLICK) i </a:t>
            </a:r>
            <a:r>
              <a:rPr lang="fr-FR" baseline="0" dirty="0" err="1" smtClean="0"/>
              <a:t>spent</a:t>
            </a:r>
            <a:r>
              <a:rPr lang="fr-FR" baseline="0" dirty="0" smtClean="0"/>
              <a:t> </a:t>
            </a:r>
            <a:r>
              <a:rPr lang="fr-FR" baseline="0" dirty="0" err="1" smtClean="0"/>
              <a:t>fiveteen</a:t>
            </a:r>
            <a:r>
              <a:rPr lang="fr-FR" baseline="0" dirty="0" smtClean="0"/>
              <a:t> </a:t>
            </a:r>
            <a:r>
              <a:rPr lang="fr-FR" baseline="0" dirty="0" err="1" smtClean="0"/>
              <a:t>years</a:t>
            </a:r>
            <a:r>
              <a:rPr lang="fr-FR" baseline="0" dirty="0" smtClean="0"/>
              <a:t> </a:t>
            </a:r>
            <a:r>
              <a:rPr lang="fr-FR" baseline="0" dirty="0" err="1" smtClean="0"/>
              <a:t>working</a:t>
            </a:r>
            <a:r>
              <a:rPr lang="fr-FR" baseline="0" dirty="0" smtClean="0"/>
              <a:t> in the restauration as chef and </a:t>
            </a:r>
            <a:r>
              <a:rPr lang="fr-FR" baseline="0" dirty="0" err="1" smtClean="0"/>
              <a:t>waiter</a:t>
            </a:r>
            <a:r>
              <a:rPr lang="fr-FR" baseline="0" dirty="0" smtClean="0"/>
              <a:t> in Toulouse. </a:t>
            </a:r>
          </a:p>
          <a:p>
            <a:r>
              <a:rPr lang="fr-FR" baseline="0" dirty="0" err="1" smtClean="0"/>
              <a:t>Then</a:t>
            </a:r>
            <a:r>
              <a:rPr lang="fr-FR" baseline="0" dirty="0" smtClean="0"/>
              <a:t>, i </a:t>
            </a:r>
            <a:r>
              <a:rPr lang="fr-FR" baseline="0" dirty="0" err="1" smtClean="0"/>
              <a:t>owned</a:t>
            </a:r>
            <a:r>
              <a:rPr lang="fr-FR" baseline="0" dirty="0" smtClean="0"/>
              <a:t> </a:t>
            </a:r>
            <a:r>
              <a:rPr lang="fr-FR" baseline="0" dirty="0" err="1" smtClean="0"/>
              <a:t>my</a:t>
            </a:r>
            <a:r>
              <a:rPr lang="fr-FR" baseline="0" dirty="0" smtClean="0"/>
              <a:t> restaurant on </a:t>
            </a:r>
            <a:r>
              <a:rPr lang="fr-FR" baseline="0" dirty="0" err="1" smtClean="0"/>
              <a:t>Reunion</a:t>
            </a:r>
            <a:r>
              <a:rPr lang="fr-FR" baseline="0" dirty="0" smtClean="0"/>
              <a:t> </a:t>
            </a:r>
            <a:r>
              <a:rPr lang="fr-FR" baseline="0" dirty="0" err="1" smtClean="0"/>
              <a:t>island</a:t>
            </a:r>
            <a:r>
              <a:rPr lang="fr-FR" baseline="0" dirty="0" smtClean="0"/>
              <a:t> for five </a:t>
            </a:r>
            <a:r>
              <a:rPr lang="fr-FR" baseline="0" dirty="0" err="1" smtClean="0"/>
              <a:t>years</a:t>
            </a:r>
            <a:r>
              <a:rPr lang="fr-FR" baseline="0" dirty="0" smtClean="0"/>
              <a:t>.</a:t>
            </a:r>
          </a:p>
          <a:p>
            <a:r>
              <a:rPr lang="fr-FR" baseline="0" dirty="0" err="1" smtClean="0"/>
              <a:t>After</a:t>
            </a:r>
            <a:r>
              <a:rPr lang="fr-FR" baseline="0" dirty="0" smtClean="0"/>
              <a:t> </a:t>
            </a:r>
            <a:r>
              <a:rPr lang="fr-FR" baseline="0" dirty="0" err="1" smtClean="0"/>
              <a:t>that</a:t>
            </a:r>
            <a:r>
              <a:rPr lang="fr-FR" baseline="0" dirty="0" smtClean="0"/>
              <a:t>, (CLICK) i </a:t>
            </a:r>
            <a:r>
              <a:rPr lang="fr-FR" baseline="0" dirty="0" err="1" smtClean="0"/>
              <a:t>had</a:t>
            </a:r>
            <a:r>
              <a:rPr lang="fr-FR" baseline="0" dirty="0" smtClean="0"/>
              <a:t> the </a:t>
            </a:r>
            <a:r>
              <a:rPr lang="fr-FR" baseline="0" dirty="0" err="1" smtClean="0"/>
              <a:t>opportunity</a:t>
            </a:r>
            <a:r>
              <a:rPr lang="fr-FR" baseline="0" dirty="0" smtClean="0"/>
              <a:t> to </a:t>
            </a:r>
            <a:r>
              <a:rPr lang="fr-FR" baseline="0" dirty="0" err="1" smtClean="0"/>
              <a:t>work</a:t>
            </a:r>
            <a:r>
              <a:rPr lang="fr-FR" baseline="0" dirty="0" smtClean="0"/>
              <a:t> in the </a:t>
            </a:r>
            <a:r>
              <a:rPr lang="fr-FR" baseline="0" dirty="0" err="1" smtClean="0"/>
              <a:t>inssurance</a:t>
            </a:r>
            <a:r>
              <a:rPr lang="fr-FR" baseline="0" dirty="0" smtClean="0"/>
              <a:t> </a:t>
            </a:r>
            <a:r>
              <a:rPr lang="fr-FR" baseline="0" dirty="0" err="1" smtClean="0"/>
              <a:t>field</a:t>
            </a:r>
            <a:r>
              <a:rPr lang="fr-FR" baseline="0" dirty="0" smtClean="0"/>
              <a:t> for Allianz for </a:t>
            </a:r>
            <a:r>
              <a:rPr lang="fr-FR" baseline="0" dirty="0" err="1" smtClean="0"/>
              <a:t>three</a:t>
            </a:r>
            <a:r>
              <a:rPr lang="fr-FR" baseline="0" dirty="0" smtClean="0"/>
              <a:t> </a:t>
            </a:r>
            <a:r>
              <a:rPr lang="fr-FR" baseline="0" dirty="0" err="1" smtClean="0"/>
              <a:t>years</a:t>
            </a:r>
            <a:r>
              <a:rPr lang="fr-FR" baseline="0" dirty="0" smtClean="0"/>
              <a:t>. I </a:t>
            </a:r>
            <a:r>
              <a:rPr lang="fr-FR" baseline="0" dirty="0" err="1" smtClean="0"/>
              <a:t>was</a:t>
            </a:r>
            <a:r>
              <a:rPr lang="fr-FR" baseline="0" dirty="0" smtClean="0"/>
              <a:t> a sales </a:t>
            </a:r>
            <a:r>
              <a:rPr lang="fr-FR" baseline="0" dirty="0" err="1" smtClean="0"/>
              <a:t>advisor</a:t>
            </a:r>
            <a:r>
              <a:rPr lang="fr-FR" baseline="0" dirty="0" smtClean="0"/>
              <a:t>.</a:t>
            </a:r>
          </a:p>
          <a:p>
            <a:r>
              <a:rPr lang="fr-FR" baseline="0" dirty="0" smtClean="0"/>
              <a:t>This </a:t>
            </a:r>
            <a:r>
              <a:rPr lang="fr-FR" baseline="0" dirty="0" err="1" smtClean="0"/>
              <a:t>allowed</a:t>
            </a:r>
            <a:r>
              <a:rPr lang="fr-FR" baseline="0" dirty="0" smtClean="0"/>
              <a:t> me to </a:t>
            </a:r>
            <a:r>
              <a:rPr lang="fr-FR" baseline="0" dirty="0" err="1" smtClean="0"/>
              <a:t>develop</a:t>
            </a:r>
            <a:r>
              <a:rPr lang="fr-FR" baseline="0" dirty="0" smtClean="0"/>
              <a:t> </a:t>
            </a:r>
            <a:r>
              <a:rPr lang="fr-FR" baseline="0" dirty="0" err="1" smtClean="0"/>
              <a:t>my</a:t>
            </a:r>
            <a:r>
              <a:rPr lang="fr-FR" baseline="0" dirty="0" smtClean="0"/>
              <a:t> </a:t>
            </a:r>
            <a:r>
              <a:rPr lang="fr-FR" baseline="0" dirty="0" err="1" smtClean="0"/>
              <a:t>interpersonal</a:t>
            </a:r>
            <a:r>
              <a:rPr lang="fr-FR" baseline="0" dirty="0" smtClean="0"/>
              <a:t> </a:t>
            </a:r>
            <a:r>
              <a:rPr lang="fr-FR" baseline="0" dirty="0" err="1" smtClean="0"/>
              <a:t>skills</a:t>
            </a:r>
            <a:r>
              <a:rPr lang="fr-FR" baseline="0" dirty="0" smtClean="0"/>
              <a:t>, </a:t>
            </a:r>
            <a:r>
              <a:rPr lang="fr-FR" baseline="0" dirty="0" err="1" smtClean="0"/>
              <a:t>adaptibility</a:t>
            </a:r>
            <a:r>
              <a:rPr lang="fr-FR" baseline="0" dirty="0" smtClean="0"/>
              <a:t> and </a:t>
            </a:r>
            <a:r>
              <a:rPr lang="fr-FR" baseline="0" dirty="0" err="1" smtClean="0"/>
              <a:t>versatility</a:t>
            </a:r>
            <a:r>
              <a:rPr lang="fr-FR" baseline="0" dirty="0" smtClean="0"/>
              <a:t>.</a:t>
            </a:r>
          </a:p>
          <a:p>
            <a:r>
              <a:rPr lang="fr-FR" baseline="0" dirty="0" err="1" smtClean="0"/>
              <a:t>My</a:t>
            </a:r>
            <a:r>
              <a:rPr lang="fr-FR" baseline="0" dirty="0" smtClean="0"/>
              <a:t> passions are (CLICK) </a:t>
            </a:r>
            <a:r>
              <a:rPr lang="fr-FR" baseline="0" dirty="0" err="1" smtClean="0"/>
              <a:t>reading</a:t>
            </a:r>
            <a:r>
              <a:rPr lang="fr-FR" baseline="0" dirty="0" smtClean="0"/>
              <a:t>, science fiction or fantasy and (CLICK) </a:t>
            </a:r>
            <a:r>
              <a:rPr lang="fr-FR" baseline="0" dirty="0" err="1" smtClean="0"/>
              <a:t>playing</a:t>
            </a:r>
            <a:r>
              <a:rPr lang="fr-FR" baseline="0" dirty="0" smtClean="0"/>
              <a:t> saxophone.</a:t>
            </a:r>
            <a:endParaRPr lang="fr-FR" dirty="0"/>
          </a:p>
        </p:txBody>
      </p:sp>
      <p:sp>
        <p:nvSpPr>
          <p:cNvPr id="4" name="Espace réservé du numéro de diapositive 3"/>
          <p:cNvSpPr>
            <a:spLocks noGrp="1"/>
          </p:cNvSpPr>
          <p:nvPr>
            <p:ph type="sldNum" sz="quarter" idx="10"/>
          </p:nvPr>
        </p:nvSpPr>
        <p:spPr/>
        <p:txBody>
          <a:bodyPr/>
          <a:lstStyle/>
          <a:p>
            <a:fld id="{4B31F772-3C73-4C09-9477-95AA68831446}" type="slidenum">
              <a:rPr lang="fr-FR" smtClean="0"/>
              <a:t>1</a:t>
            </a:fld>
            <a:endParaRPr lang="fr-FR"/>
          </a:p>
        </p:txBody>
      </p:sp>
    </p:spTree>
    <p:extLst>
      <p:ext uri="{BB962C8B-B14F-4D97-AF65-F5344CB8AC3E}">
        <p14:creationId xmlns:p14="http://schemas.microsoft.com/office/powerpoint/2010/main" val="636822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PlaceHolder 1"/>
          <p:cNvSpPr>
            <a:spLocks noGrp="1" noRot="1" noChangeAspect="1"/>
          </p:cNvSpPr>
          <p:nvPr>
            <p:ph type="sldImg"/>
          </p:nvPr>
        </p:nvSpPr>
        <p:spPr>
          <a:xfrm>
            <a:off x="685800" y="1143000"/>
            <a:ext cx="5484813" cy="3084513"/>
          </a:xfrm>
          <a:prstGeom prst="rect">
            <a:avLst/>
          </a:prstGeom>
          <a:ln w="0">
            <a:noFill/>
          </a:ln>
        </p:spPr>
      </p:sp>
      <p:sp>
        <p:nvSpPr>
          <p:cNvPr id="553" name="PlaceHolder 2"/>
          <p:cNvSpPr>
            <a:spLocks noGrp="1"/>
          </p:cNvSpPr>
          <p:nvPr>
            <p:ph type="body"/>
          </p:nvPr>
        </p:nvSpPr>
        <p:spPr>
          <a:xfrm>
            <a:off x="685800" y="4400640"/>
            <a:ext cx="5484240" cy="3598200"/>
          </a:xfrm>
          <a:prstGeom prst="rect">
            <a:avLst/>
          </a:prstGeom>
          <a:noFill/>
          <a:ln w="0">
            <a:noFill/>
          </a:ln>
        </p:spPr>
        <p:txBody>
          <a:bodyPr lIns="91440" tIns="45720" rIns="91440" bIns="45720" anchor="t">
            <a:noAutofit/>
          </a:bodyPr>
          <a:lstStyle/>
          <a:p>
            <a:pPr marL="216000" indent="-216000">
              <a:buNone/>
            </a:pPr>
            <a:endParaRPr lang="fr-FR" sz="1800" b="0" u="none" strike="noStrike">
              <a:solidFill>
                <a:srgbClr val="000000"/>
              </a:solidFill>
              <a:uFillTx/>
              <a:latin typeface="Arial"/>
            </a:endParaRPr>
          </a:p>
        </p:txBody>
      </p:sp>
      <p:sp>
        <p:nvSpPr>
          <p:cNvPr id="554" name="PlaceHolder 3"/>
          <p:cNvSpPr>
            <a:spLocks noGrp="1"/>
          </p:cNvSpPr>
          <p:nvPr>
            <p:ph type="sldNum" idx="52"/>
          </p:nvPr>
        </p:nvSpPr>
        <p:spPr>
          <a:xfrm>
            <a:off x="3884760" y="8685360"/>
            <a:ext cx="2969640" cy="45648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chemeClr val="dk1"/>
                </a:solidFill>
                <a:uFillTx/>
                <a:latin typeface="+mn-lt"/>
                <a:ea typeface="+mn-ea"/>
              </a:defRPr>
            </a:lvl1pPr>
          </a:lstStyle>
          <a:p>
            <a:pPr indent="0" algn="r" defTabSz="914400">
              <a:lnSpc>
                <a:spcPct val="100000"/>
              </a:lnSpc>
              <a:buNone/>
              <a:tabLst>
                <a:tab pos="0" algn="l"/>
              </a:tabLst>
            </a:pPr>
            <a:fld id="{7133BCDB-C468-4EDC-8619-0E391909A111}" type="slidenum">
              <a:rPr lang="fr-FR" sz="1200" b="0" u="none" strike="noStrike">
                <a:solidFill>
                  <a:schemeClr val="dk1"/>
                </a:solidFill>
                <a:uFillTx/>
                <a:latin typeface="+mn-lt"/>
                <a:ea typeface="+mn-ea"/>
              </a:rPr>
              <a:t>14</a:t>
            </a:fld>
            <a:endParaRPr lang="fr-FR" sz="1200" b="0" u="none" strike="noStrike">
              <a:solidFill>
                <a:srgbClr val="000000"/>
              </a:solidFill>
              <a:uFillTx/>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Pour une facilité de compréhension,</a:t>
            </a:r>
            <a:r>
              <a:rPr lang="fr-FR" baseline="0" dirty="0" smtClean="0"/>
              <a:t> il s’agit du menu principal avec le site vitrine et la partie du jeu de piste</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15</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828447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16</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97419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17</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621209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Sécuriser les QR codes pour éviter qu’un scanne se fasse hors du parc</a:t>
            </a:r>
          </a:p>
          <a:p>
            <a:r>
              <a:rPr lang="fr-FR" dirty="0" smtClean="0"/>
              <a:t>Stocker les réponses pour éviter les éviter comme rejouer indéfiniment la</a:t>
            </a:r>
            <a:r>
              <a:rPr lang="fr-FR" baseline="0" dirty="0" smtClean="0"/>
              <a:t> même </a:t>
            </a:r>
            <a:r>
              <a:rPr lang="fr-FR" baseline="0" dirty="0" smtClean="0"/>
              <a:t>question</a:t>
            </a:r>
          </a:p>
          <a:p>
            <a:r>
              <a:rPr lang="fr-FR" b="1" dirty="0" smtClean="0"/>
              <a:t>Règlement Général sur la Protection des Données</a:t>
            </a:r>
            <a:r>
              <a:rPr lang="fr-FR" dirty="0" smtClean="0"/>
              <a:t> </a:t>
            </a:r>
            <a:endParaRPr lang="fr-FR" baseline="0" dirty="0" smtClean="0"/>
          </a:p>
          <a:p>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18</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923542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J’ai décidé de</a:t>
            </a:r>
            <a:r>
              <a:rPr lang="fr-FR" baseline="0" dirty="0" smtClean="0"/>
              <a:t> montrer uniquement les technologies utilisées pour le moment, elles évolueront dans le futur</a:t>
            </a:r>
            <a:endParaRPr lang="fr-FR" dirty="0" smtClean="0"/>
          </a:p>
          <a:p>
            <a:r>
              <a:rPr lang="fr-FR" dirty="0" smtClean="0"/>
              <a:t>HTML CSS et JavaScript pour le front end</a:t>
            </a:r>
          </a:p>
          <a:p>
            <a:r>
              <a:rPr lang="fr-FR" dirty="0" smtClean="0"/>
              <a:t>Notre</a:t>
            </a:r>
            <a:r>
              <a:rPr lang="fr-FR" baseline="0" dirty="0" smtClean="0"/>
              <a:t> ami git Hub et </a:t>
            </a:r>
            <a:r>
              <a:rPr lang="fr-FR" baseline="0" dirty="0" err="1" smtClean="0"/>
              <a:t>bootstrap</a:t>
            </a:r>
            <a:endParaRPr lang="fr-FR" dirty="0" smtClean="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19</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799781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err="1" smtClean="0"/>
              <a:t>Strar</a:t>
            </a:r>
            <a:r>
              <a:rPr lang="fr-FR" dirty="0" smtClean="0"/>
              <a:t> UML pour les spécifications</a:t>
            </a:r>
          </a:p>
          <a:p>
            <a:r>
              <a:rPr lang="fr-FR" dirty="0" smtClean="0"/>
              <a:t>FIGMA pour le maquettage</a:t>
            </a:r>
          </a:p>
          <a:p>
            <a:r>
              <a:rPr lang="fr-FR" dirty="0" err="1" smtClean="0"/>
              <a:t>Gloomaps</a:t>
            </a:r>
            <a:r>
              <a:rPr lang="fr-FR" baseline="0" dirty="0" smtClean="0"/>
              <a:t> pour l’arborescence</a:t>
            </a:r>
          </a:p>
          <a:p>
            <a:r>
              <a:rPr lang="fr-FR" baseline="0" dirty="0" err="1" smtClean="0"/>
              <a:t>Vercel</a:t>
            </a:r>
            <a:r>
              <a:rPr lang="fr-FR" baseline="0" dirty="0" smtClean="0"/>
              <a:t> pour le déploiement du site</a:t>
            </a:r>
          </a:p>
          <a:p>
            <a:r>
              <a:rPr lang="fr-FR" baseline="0" dirty="0" err="1" smtClean="0"/>
              <a:t>CHatGpt</a:t>
            </a:r>
            <a:r>
              <a:rPr lang="fr-FR" baseline="0" dirty="0" smtClean="0"/>
              <a:t> pour le logo et les images</a:t>
            </a:r>
          </a:p>
          <a:p>
            <a:r>
              <a:rPr lang="fr-FR" baseline="0" dirty="0" smtClean="0"/>
              <a:t>Adobe </a:t>
            </a:r>
            <a:r>
              <a:rPr lang="fr-FR" baseline="0" dirty="0" err="1" smtClean="0"/>
              <a:t>colors</a:t>
            </a:r>
            <a:r>
              <a:rPr lang="fr-FR" baseline="0" dirty="0" smtClean="0"/>
              <a:t> pour la cohérence des couleurs</a:t>
            </a:r>
          </a:p>
          <a:p>
            <a:r>
              <a:rPr lang="fr-FR" baseline="0" dirty="0" smtClean="0"/>
              <a:t>Looping pour la création des MLD et MCD</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20</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072810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err="1" smtClean="0"/>
              <a:t>Zooning</a:t>
            </a:r>
            <a:endParaRPr lang="fr-FR" dirty="0" smtClean="0"/>
          </a:p>
          <a:p>
            <a:r>
              <a:rPr lang="fr-FR" dirty="0" err="1" smtClean="0"/>
              <a:t>Wireframe</a:t>
            </a:r>
            <a:endParaRPr lang="fr-FR" dirty="0" smtClean="0"/>
          </a:p>
          <a:p>
            <a:r>
              <a:rPr lang="fr-FR" dirty="0" err="1" smtClean="0"/>
              <a:t>mockup</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21</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240674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22</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3691477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La balise</a:t>
            </a:r>
            <a:r>
              <a:rPr lang="fr-FR" baseline="0" dirty="0" smtClean="0"/>
              <a:t> </a:t>
            </a:r>
            <a:r>
              <a:rPr lang="fr-FR" baseline="0" dirty="0" err="1" smtClean="0"/>
              <a:t>meta</a:t>
            </a:r>
            <a:r>
              <a:rPr lang="fr-FR" baseline="0" dirty="0" smtClean="0"/>
              <a:t> </a:t>
            </a:r>
            <a:r>
              <a:rPr lang="fr-FR" baseline="0" dirty="0" err="1" smtClean="0"/>
              <a:t>name</a:t>
            </a:r>
            <a:r>
              <a:rPr lang="fr-FR" baseline="0" dirty="0" smtClean="0"/>
              <a:t> est présente avec un texte pour augmenter le taux de clicks</a:t>
            </a:r>
          </a:p>
          <a:p>
            <a:endParaRPr lang="fr-FR" dirty="0" smtClean="0"/>
          </a:p>
          <a:p>
            <a:r>
              <a:rPr lang="fr-FR" dirty="0" smtClean="0"/>
              <a:t>La balise </a:t>
            </a:r>
            <a:r>
              <a:rPr lang="fr-FR" dirty="0" err="1" smtClean="0"/>
              <a:t>title</a:t>
            </a:r>
            <a:r>
              <a:rPr lang="fr-FR" dirty="0" smtClean="0"/>
              <a:t> qui est présente</a:t>
            </a:r>
          </a:p>
          <a:p>
            <a:endParaRPr lang="fr-FR" dirty="0" smtClean="0"/>
          </a:p>
          <a:p>
            <a:r>
              <a:rPr lang="fr-FR" dirty="0" smtClean="0"/>
              <a:t>Et</a:t>
            </a:r>
            <a:r>
              <a:rPr lang="fr-FR" baseline="0" dirty="0" smtClean="0"/>
              <a:t> les balise sémantiques également</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24</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046570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err="1" smtClean="0"/>
              <a:t>My</a:t>
            </a:r>
            <a:r>
              <a:rPr lang="fr-FR" dirty="0" smtClean="0"/>
              <a:t> projet </a:t>
            </a:r>
            <a:r>
              <a:rPr lang="fr-FR" dirty="0" err="1" smtClean="0"/>
              <a:t>involves</a:t>
            </a:r>
            <a:r>
              <a:rPr lang="fr-FR" baseline="0" dirty="0" smtClean="0"/>
              <a:t> </a:t>
            </a:r>
            <a:r>
              <a:rPr lang="fr-FR" baseline="0" dirty="0" err="1" smtClean="0"/>
              <a:t>creating</a:t>
            </a:r>
            <a:r>
              <a:rPr lang="fr-FR" baseline="0" dirty="0" smtClean="0"/>
              <a:t> the </a:t>
            </a:r>
            <a:r>
              <a:rPr lang="fr-FR" baseline="0" dirty="0" err="1" smtClean="0"/>
              <a:t>website</a:t>
            </a:r>
            <a:r>
              <a:rPr lang="fr-FR" baseline="0" dirty="0" smtClean="0"/>
              <a:t> for a </a:t>
            </a:r>
            <a:r>
              <a:rPr lang="fr-FR" baseline="0" dirty="0" err="1" smtClean="0"/>
              <a:t>fictional</a:t>
            </a:r>
            <a:r>
              <a:rPr lang="fr-FR" baseline="0" dirty="0" smtClean="0"/>
              <a:t> zoo </a:t>
            </a:r>
            <a:r>
              <a:rPr lang="fr-FR" baseline="0" dirty="0" err="1" smtClean="0"/>
              <a:t>that</a:t>
            </a:r>
            <a:r>
              <a:rPr lang="fr-FR" baseline="0" dirty="0" smtClean="0"/>
              <a:t> i have </a:t>
            </a:r>
            <a:r>
              <a:rPr lang="fr-FR" baseline="0" dirty="0" err="1" smtClean="0"/>
              <a:t>designed</a:t>
            </a:r>
            <a:r>
              <a:rPr lang="fr-FR" baseline="0" dirty="0" smtClean="0"/>
              <a:t>. (CLICK) the </a:t>
            </a:r>
            <a:r>
              <a:rPr lang="fr-FR" baseline="0" dirty="0" err="1" smtClean="0"/>
              <a:t>website</a:t>
            </a:r>
            <a:r>
              <a:rPr lang="fr-FR" baseline="0" dirty="0" smtClean="0"/>
              <a:t> </a:t>
            </a:r>
            <a:r>
              <a:rPr lang="fr-FR" baseline="0" dirty="0" err="1" smtClean="0"/>
              <a:t>aims</a:t>
            </a:r>
            <a:r>
              <a:rPr lang="fr-FR" baseline="0" dirty="0" smtClean="0"/>
              <a:t> to </a:t>
            </a:r>
            <a:r>
              <a:rPr lang="fr-FR" baseline="0" dirty="0" err="1" smtClean="0"/>
              <a:t>be</a:t>
            </a:r>
            <a:r>
              <a:rPr lang="fr-FR" baseline="0" dirty="0" smtClean="0"/>
              <a:t> </a:t>
            </a:r>
            <a:r>
              <a:rPr lang="fr-FR" baseline="0" dirty="0" err="1" smtClean="0"/>
              <a:t>welcoming</a:t>
            </a:r>
            <a:r>
              <a:rPr lang="fr-FR" baseline="0" dirty="0" smtClean="0"/>
              <a:t>, </a:t>
            </a:r>
            <a:r>
              <a:rPr lang="fr-FR" baseline="0" dirty="0" err="1" smtClean="0"/>
              <a:t>easy</a:t>
            </a:r>
            <a:r>
              <a:rPr lang="fr-FR" baseline="0" dirty="0" smtClean="0"/>
              <a:t> to </a:t>
            </a:r>
            <a:r>
              <a:rPr lang="fr-FR" baseline="0" dirty="0" err="1" smtClean="0"/>
              <a:t>navigate</a:t>
            </a:r>
            <a:r>
              <a:rPr lang="fr-FR" baseline="0" dirty="0" smtClean="0"/>
              <a:t> and accessible on all </a:t>
            </a:r>
            <a:r>
              <a:rPr lang="fr-FR" baseline="0" dirty="0" err="1" smtClean="0"/>
              <a:t>devices</a:t>
            </a:r>
            <a:r>
              <a:rPr lang="fr-FR" baseline="0" dirty="0" smtClean="0"/>
              <a:t>.</a:t>
            </a:r>
          </a:p>
          <a:p>
            <a:r>
              <a:rPr lang="fr-FR" baseline="0" dirty="0" err="1" smtClean="0"/>
              <a:t>It’s</a:t>
            </a:r>
            <a:r>
              <a:rPr lang="fr-FR" baseline="0" dirty="0" smtClean="0"/>
              <a:t> main </a:t>
            </a:r>
            <a:r>
              <a:rPr lang="fr-FR" baseline="0" dirty="0" err="1" smtClean="0"/>
              <a:t>feature</a:t>
            </a:r>
            <a:r>
              <a:rPr lang="fr-FR" baseline="0" dirty="0" smtClean="0"/>
              <a:t> (CLICK) </a:t>
            </a:r>
            <a:r>
              <a:rPr lang="fr-FR" baseline="0" dirty="0" err="1" smtClean="0"/>
              <a:t>will</a:t>
            </a:r>
            <a:r>
              <a:rPr lang="fr-FR" baseline="0" dirty="0" smtClean="0"/>
              <a:t> </a:t>
            </a:r>
            <a:r>
              <a:rPr lang="fr-FR" baseline="0" dirty="0" err="1" smtClean="0"/>
              <a:t>be</a:t>
            </a:r>
            <a:r>
              <a:rPr lang="fr-FR" baseline="0" dirty="0" smtClean="0"/>
              <a:t> the </a:t>
            </a:r>
            <a:r>
              <a:rPr lang="fr-FR" baseline="0" dirty="0" err="1" smtClean="0"/>
              <a:t>implementation</a:t>
            </a:r>
            <a:r>
              <a:rPr lang="fr-FR" baseline="0" dirty="0" smtClean="0"/>
              <a:t> of a </a:t>
            </a:r>
            <a:r>
              <a:rPr lang="fr-FR" baseline="0" dirty="0" err="1" smtClean="0"/>
              <a:t>scavenger</a:t>
            </a:r>
            <a:r>
              <a:rPr lang="fr-FR" baseline="0" dirty="0" smtClean="0"/>
              <a:t> </a:t>
            </a:r>
            <a:r>
              <a:rPr lang="fr-FR" baseline="0" dirty="0" err="1" smtClean="0"/>
              <a:t>hunt</a:t>
            </a:r>
            <a:r>
              <a:rPr lang="fr-FR" baseline="0" dirty="0" smtClean="0"/>
              <a:t>, (CLICK) </a:t>
            </a:r>
            <a:r>
              <a:rPr lang="fr-FR" baseline="0" dirty="0" err="1" smtClean="0"/>
              <a:t>where</a:t>
            </a:r>
            <a:r>
              <a:rPr lang="fr-FR" baseline="0" dirty="0" smtClean="0"/>
              <a:t> </a:t>
            </a:r>
            <a:r>
              <a:rPr lang="fr-FR" baseline="0" dirty="0" err="1" smtClean="0"/>
              <a:t>visitors</a:t>
            </a:r>
            <a:r>
              <a:rPr lang="fr-FR" baseline="0" dirty="0" smtClean="0"/>
              <a:t> </a:t>
            </a:r>
            <a:r>
              <a:rPr lang="fr-FR" baseline="0" dirty="0" err="1" smtClean="0"/>
              <a:t>can</a:t>
            </a:r>
            <a:r>
              <a:rPr lang="fr-FR" baseline="0" dirty="0" smtClean="0"/>
              <a:t> scan QR codes to </a:t>
            </a:r>
            <a:r>
              <a:rPr lang="fr-FR" baseline="0" dirty="0" err="1" smtClean="0"/>
              <a:t>view</a:t>
            </a:r>
            <a:r>
              <a:rPr lang="fr-FR" baseline="0" dirty="0" smtClean="0"/>
              <a:t> </a:t>
            </a:r>
            <a:r>
              <a:rPr lang="fr-FR" baseline="0" dirty="0" err="1" smtClean="0"/>
              <a:t>animal’s</a:t>
            </a:r>
            <a:r>
              <a:rPr lang="fr-FR" baseline="0" dirty="0" smtClean="0"/>
              <a:t> profil and </a:t>
            </a:r>
            <a:r>
              <a:rPr lang="fr-FR" baseline="0" dirty="0" err="1" smtClean="0"/>
              <a:t>take</a:t>
            </a:r>
            <a:r>
              <a:rPr lang="fr-FR" baseline="0" dirty="0" smtClean="0"/>
              <a:t> quizz </a:t>
            </a:r>
            <a:r>
              <a:rPr lang="fr-FR" baseline="0" dirty="0" err="1" smtClean="0"/>
              <a:t>each</a:t>
            </a:r>
            <a:r>
              <a:rPr lang="fr-FR" baseline="0" dirty="0" smtClean="0"/>
              <a:t> time.</a:t>
            </a:r>
          </a:p>
          <a:p>
            <a:r>
              <a:rPr lang="fr-FR" baseline="0" dirty="0" smtClean="0"/>
              <a:t>The </a:t>
            </a:r>
            <a:r>
              <a:rPr lang="fr-FR" baseline="0" dirty="0" err="1" smtClean="0"/>
              <a:t>game</a:t>
            </a:r>
            <a:r>
              <a:rPr lang="fr-FR" baseline="0" dirty="0" smtClean="0"/>
              <a:t> </a:t>
            </a:r>
            <a:r>
              <a:rPr lang="fr-FR" baseline="0" dirty="0" err="1" smtClean="0"/>
              <a:t>is</a:t>
            </a:r>
            <a:r>
              <a:rPr lang="fr-FR" baseline="0" dirty="0" smtClean="0"/>
              <a:t> </a:t>
            </a:r>
            <a:r>
              <a:rPr lang="fr-FR" baseline="0" dirty="0" err="1" smtClean="0"/>
              <a:t>intended</a:t>
            </a:r>
            <a:r>
              <a:rPr lang="fr-FR" baseline="0" dirty="0" smtClean="0"/>
              <a:t> to </a:t>
            </a:r>
            <a:r>
              <a:rPr lang="fr-FR" baseline="0" dirty="0" err="1" smtClean="0"/>
              <a:t>be</a:t>
            </a:r>
            <a:r>
              <a:rPr lang="fr-FR" baseline="0" dirty="0" smtClean="0"/>
              <a:t> (CLICK) </a:t>
            </a:r>
            <a:r>
              <a:rPr lang="fr-FR" baseline="0" dirty="0" err="1" smtClean="0"/>
              <a:t>entertaining</a:t>
            </a:r>
            <a:r>
              <a:rPr lang="fr-FR" baseline="0" dirty="0" smtClean="0"/>
              <a:t> and accessible for </a:t>
            </a:r>
            <a:r>
              <a:rPr lang="fr-FR" baseline="0" dirty="0" err="1" smtClean="0"/>
              <a:t>everyone</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4B31F772-3C73-4C09-9477-95AA68831446}" type="slidenum">
              <a:rPr lang="fr-FR" smtClean="0"/>
              <a:t>2</a:t>
            </a:fld>
            <a:endParaRPr lang="fr-FR"/>
          </a:p>
        </p:txBody>
      </p:sp>
    </p:spTree>
    <p:extLst>
      <p:ext uri="{BB962C8B-B14F-4D97-AF65-F5344CB8AC3E}">
        <p14:creationId xmlns:p14="http://schemas.microsoft.com/office/powerpoint/2010/main" val="4062727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pPr>
              <a:lnSpc>
                <a:spcPct val="100000"/>
              </a:lnSpc>
            </a:pPr>
            <a:r>
              <a:rPr lang="fr-FR" sz="1200" b="0" u="none" strike="noStrike" dirty="0" smtClean="0">
                <a:solidFill>
                  <a:srgbClr val="000000"/>
                </a:solidFill>
                <a:uFillTx/>
                <a:latin typeface="+mn-lt"/>
              </a:rPr>
              <a:t>La charte graphique est respectée. Le</a:t>
            </a:r>
            <a:r>
              <a:rPr lang="fr-FR" sz="1200" b="0" u="none" strike="noStrike" baseline="0" dirty="0" smtClean="0">
                <a:solidFill>
                  <a:srgbClr val="000000"/>
                </a:solidFill>
                <a:uFillTx/>
                <a:latin typeface="+mn-lt"/>
              </a:rPr>
              <a:t> vert et le orange sont présents</a:t>
            </a:r>
          </a:p>
          <a:p>
            <a:pPr>
              <a:lnSpc>
                <a:spcPct val="100000"/>
              </a:lnSpc>
            </a:pPr>
            <a:endParaRPr lang="fr-FR" sz="1200" b="0" u="none" strike="noStrike" baseline="0" dirty="0" smtClean="0">
              <a:solidFill>
                <a:srgbClr val="000000"/>
              </a:solidFill>
              <a:uFillTx/>
              <a:latin typeface="+mn-lt"/>
            </a:endParaRPr>
          </a:p>
          <a:p>
            <a:pPr>
              <a:lnSpc>
                <a:spcPct val="100000"/>
              </a:lnSpc>
            </a:pPr>
            <a:r>
              <a:rPr lang="fr-FR" sz="1200" b="0" u="none" strike="noStrike" baseline="0" dirty="0" smtClean="0">
                <a:solidFill>
                  <a:srgbClr val="000000"/>
                </a:solidFill>
                <a:uFillTx/>
                <a:latin typeface="+mn-lt"/>
              </a:rPr>
              <a:t>Des carrousels d’images et un bouton qui invite à s’inscrire à la newsletter</a:t>
            </a:r>
            <a:endParaRPr lang="fr-FR" sz="1200" b="0" u="none" strike="noStrike" dirty="0" smtClean="0">
              <a:solidFill>
                <a:srgbClr val="000000"/>
              </a:solidFill>
              <a:uFillTx/>
              <a:latin typeface="+mn-lt"/>
            </a:endParaRPr>
          </a:p>
          <a:p>
            <a:pPr>
              <a:lnSpc>
                <a:spcPct val="100000"/>
              </a:lnSpc>
            </a:pPr>
            <a:endParaRPr lang="fr-FR" sz="1200" dirty="0" smtClean="0">
              <a:solidFill>
                <a:srgbClr val="000000"/>
              </a:solidFill>
              <a:latin typeface="+mn-lt"/>
            </a:endParaRPr>
          </a:p>
          <a:p>
            <a:pPr>
              <a:lnSpc>
                <a:spcPct val="100000"/>
              </a:lnSpc>
            </a:pPr>
            <a:r>
              <a:rPr lang="fr-FR" sz="1200" b="0" u="none" strike="noStrike" dirty="0" smtClean="0">
                <a:solidFill>
                  <a:srgbClr val="000000"/>
                </a:solidFill>
                <a:uFillTx/>
                <a:latin typeface="+mn-lt"/>
              </a:rPr>
              <a:t>Le menu</a:t>
            </a:r>
            <a:r>
              <a:rPr lang="fr-FR" sz="1200" b="0" u="none" strike="noStrike" baseline="0" dirty="0" smtClean="0">
                <a:solidFill>
                  <a:srgbClr val="000000"/>
                </a:solidFill>
                <a:uFillTx/>
                <a:latin typeface="+mn-lt"/>
              </a:rPr>
              <a:t> déroulant qui est une des fonctionnalité du site se présente comme ceci : 4 menus pour le site vitrine et 1 accès au jeu de piste</a:t>
            </a:r>
            <a:endParaRPr lang="fr-FR" sz="1200" b="0" u="none" strike="noStrike" dirty="0" smtClean="0">
              <a:solidFill>
                <a:srgbClr val="000000"/>
              </a:solidFill>
              <a:uFillTx/>
              <a:latin typeface="+mn-lt"/>
            </a:endParaRPr>
          </a:p>
          <a:p>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25</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524484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pPr>
              <a:lnSpc>
                <a:spcPct val="100000"/>
              </a:lnSpc>
            </a:pPr>
            <a:r>
              <a:rPr lang="fr-FR" sz="1200" b="0" u="none" strike="noStrike" dirty="0" smtClean="0">
                <a:solidFill>
                  <a:srgbClr val="000000"/>
                </a:solidFill>
                <a:uFillTx/>
                <a:latin typeface="+mn-lt"/>
              </a:rPr>
              <a:t>Pour</a:t>
            </a:r>
            <a:r>
              <a:rPr lang="fr-FR" sz="1200" b="0" u="none" strike="noStrike" baseline="0" dirty="0" smtClean="0">
                <a:solidFill>
                  <a:srgbClr val="000000"/>
                </a:solidFill>
                <a:uFillTx/>
                <a:latin typeface="+mn-lt"/>
              </a:rPr>
              <a:t> le media </a:t>
            </a:r>
            <a:r>
              <a:rPr lang="fr-FR" sz="1200" b="0" u="none" strike="noStrike" baseline="0" dirty="0" err="1" smtClean="0">
                <a:solidFill>
                  <a:srgbClr val="000000"/>
                </a:solidFill>
                <a:uFillTx/>
                <a:latin typeface="+mn-lt"/>
              </a:rPr>
              <a:t>querie</a:t>
            </a:r>
            <a:r>
              <a:rPr lang="fr-FR" sz="1200" b="0" u="none" strike="noStrike" baseline="0" dirty="0" smtClean="0">
                <a:solidFill>
                  <a:srgbClr val="000000"/>
                </a:solidFill>
                <a:uFillTx/>
                <a:latin typeface="+mn-lt"/>
              </a:rPr>
              <a:t> j’ai voulu travailler le mobil first en 1er</a:t>
            </a:r>
            <a:endParaRPr lang="fr-FR" sz="1200" b="0" u="none" strike="noStrike" dirty="0" smtClean="0">
              <a:solidFill>
                <a:srgbClr val="000000"/>
              </a:solidFill>
              <a:uFillTx/>
              <a:latin typeface="+mn-lt"/>
            </a:endParaRPr>
          </a:p>
          <a:p>
            <a:r>
              <a:rPr lang="fr-FR" dirty="0" smtClean="0"/>
              <a:t>On</a:t>
            </a:r>
            <a:r>
              <a:rPr lang="fr-FR" baseline="0" dirty="0" smtClean="0"/>
              <a:t> retrouve le menu burger avec les différents liens pour continuer la visite.</a:t>
            </a:r>
          </a:p>
          <a:p>
            <a:r>
              <a:rPr lang="fr-FR" baseline="0" dirty="0" smtClean="0"/>
              <a:t>Les </a:t>
            </a:r>
            <a:r>
              <a:rPr lang="fr-FR" baseline="0" dirty="0" err="1" smtClean="0"/>
              <a:t>carousel</a:t>
            </a:r>
            <a:r>
              <a:rPr lang="fr-FR" baseline="0" dirty="0" smtClean="0"/>
              <a:t> sont également présent pour mettre en avant certain liens. Ils ont été fait avec la librairie </a:t>
            </a:r>
            <a:r>
              <a:rPr lang="fr-FR" baseline="0" dirty="0" err="1" smtClean="0"/>
              <a:t>bootstrap</a:t>
            </a:r>
            <a:r>
              <a:rPr lang="fr-FR" baseline="0" dirty="0" smtClean="0"/>
              <a:t> et j’ai pu modifié le menu comme je voulais</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26</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784583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pPr>
              <a:lnSpc>
                <a:spcPct val="100000"/>
              </a:lnSpc>
            </a:pPr>
            <a:r>
              <a:rPr lang="fr-FR" sz="1200" b="0" u="none" strike="noStrike" dirty="0" smtClean="0">
                <a:solidFill>
                  <a:srgbClr val="000000"/>
                </a:solidFill>
                <a:uFillTx/>
                <a:latin typeface="+mn-lt"/>
              </a:rPr>
              <a:t>Pour la partie desktop, j’ai préféré enlevé</a:t>
            </a:r>
            <a:r>
              <a:rPr lang="fr-FR" sz="1200" b="0" u="none" strike="noStrike" baseline="0" dirty="0" smtClean="0">
                <a:solidFill>
                  <a:srgbClr val="000000"/>
                </a:solidFill>
                <a:uFillTx/>
                <a:latin typeface="+mn-lt"/>
              </a:rPr>
              <a:t> le menu burger et les </a:t>
            </a:r>
            <a:r>
              <a:rPr lang="fr-FR" sz="1200" b="0" u="none" strike="noStrike" baseline="0" dirty="0" err="1" smtClean="0">
                <a:solidFill>
                  <a:srgbClr val="000000"/>
                </a:solidFill>
                <a:uFillTx/>
                <a:latin typeface="+mn-lt"/>
              </a:rPr>
              <a:t>carousels</a:t>
            </a:r>
            <a:r>
              <a:rPr lang="fr-FR" sz="1200" b="0" u="none" strike="noStrike" baseline="0" dirty="0" smtClean="0">
                <a:solidFill>
                  <a:srgbClr val="000000"/>
                </a:solidFill>
                <a:uFillTx/>
                <a:latin typeface="+mn-lt"/>
              </a:rPr>
              <a:t> pour mettre à la place une barre de navigation qui réagit en fonction de la souris. Le click est nécessaire seulement pour sélectionner </a:t>
            </a:r>
            <a:endParaRPr lang="fr-FR" sz="1200" b="0" u="none" strike="noStrike" dirty="0" smtClean="0">
              <a:solidFill>
                <a:srgbClr val="000000"/>
              </a:solidFill>
              <a:uFillTx/>
              <a:latin typeface="+mn-lt"/>
            </a:endParaRPr>
          </a:p>
          <a:p>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27</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785143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Le menu qui est présent sur</a:t>
            </a:r>
            <a:r>
              <a:rPr lang="fr-FR" baseline="0" dirty="0" smtClean="0"/>
              <a:t> toutes les pages, le formulaire que je vais vous montrer.</a:t>
            </a:r>
          </a:p>
          <a:p>
            <a:endParaRPr lang="fr-FR" baseline="0" dirty="0" smtClean="0"/>
          </a:p>
          <a:p>
            <a:r>
              <a:rPr lang="fr-FR" baseline="0" dirty="0" smtClean="0"/>
              <a:t>Ensuite la gestion des évènements avec des bouton cliquables ( il y a le bouton d’inscription à la newsletter sur la page d’accueil) et les carrousels d’images</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28</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348619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Il s’agit du formulaire d’inscription qui gère</a:t>
            </a:r>
            <a:r>
              <a:rPr lang="fr-FR" baseline="0" dirty="0" smtClean="0"/>
              <a:t> les erreurs. Il doit y avoir un mail valide, 1 mot de passe et sa confirmation obligatoire ainsi que l’acceptation des conditions générales.</a:t>
            </a:r>
          </a:p>
          <a:p>
            <a:endParaRPr lang="fr-FR" baseline="0" dirty="0" smtClean="0"/>
          </a:p>
          <a:p>
            <a:r>
              <a:rPr lang="fr-FR" baseline="0" dirty="0" smtClean="0"/>
              <a:t>Voici le code entier de cette fonctionnalité qui est découpé en plusieurs fonctions.</a:t>
            </a:r>
          </a:p>
          <a:p>
            <a:r>
              <a:rPr lang="fr-FR" baseline="0" dirty="0" smtClean="0"/>
              <a:t>- Une fonction pour le CSS</a:t>
            </a:r>
          </a:p>
          <a:p>
            <a:pPr marL="171450" indent="-171450">
              <a:buFontTx/>
              <a:buChar char="-"/>
            </a:pPr>
            <a:r>
              <a:rPr lang="fr-FR" baseline="0" dirty="0" smtClean="0"/>
              <a:t>La faction qui vérifie si les </a:t>
            </a:r>
            <a:r>
              <a:rPr lang="fr-FR" baseline="0" dirty="0" err="1" smtClean="0"/>
              <a:t>mdp</a:t>
            </a:r>
            <a:r>
              <a:rPr lang="fr-FR" baseline="0" dirty="0" smtClean="0"/>
              <a:t> correspondent en temps réel</a:t>
            </a:r>
          </a:p>
          <a:p>
            <a:pPr marL="171450" indent="-171450">
              <a:buFontTx/>
              <a:buChar char="-"/>
            </a:pPr>
            <a:r>
              <a:rPr lang="fr-FR" baseline="0" dirty="0" smtClean="0"/>
              <a:t>Le </a:t>
            </a:r>
            <a:r>
              <a:rPr lang="fr-FR" baseline="0" dirty="0" err="1" smtClean="0"/>
              <a:t>Regex</a:t>
            </a:r>
            <a:r>
              <a:rPr lang="fr-FR" baseline="0" dirty="0" smtClean="0"/>
              <a:t> mail et celui du mot de passe</a:t>
            </a:r>
          </a:p>
          <a:p>
            <a:pPr marL="171450" indent="-171450">
              <a:buFontTx/>
              <a:buChar char="-"/>
            </a:pPr>
            <a:r>
              <a:rPr lang="fr-FR" baseline="0" dirty="0" smtClean="0"/>
              <a:t>Et l’obligation de valider les conditions générales pour valider son inscription</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29</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3194683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CHECK PASSWORD</a:t>
            </a:r>
          </a:p>
          <a:p>
            <a:r>
              <a:rPr lang="fr-FR" dirty="0" smtClean="0"/>
              <a:t>La fonction « </a:t>
            </a:r>
            <a:r>
              <a:rPr lang="fr-FR" dirty="0" err="1" smtClean="0"/>
              <a:t>passwordMatch</a:t>
            </a:r>
            <a:r>
              <a:rPr lang="fr-FR" dirty="0" smtClean="0"/>
              <a:t> » qui gère en</a:t>
            </a:r>
            <a:r>
              <a:rPr lang="fr-FR" baseline="0" dirty="0" smtClean="0"/>
              <a:t> temps réel les mots de passe.</a:t>
            </a:r>
          </a:p>
          <a:p>
            <a:endParaRPr lang="fr-FR" baseline="0" dirty="0" smtClean="0"/>
          </a:p>
          <a:p>
            <a:r>
              <a:rPr lang="fr-FR" baseline="0" dirty="0" smtClean="0"/>
              <a:t>Elle est assez simple il s’agit uniquement d’une condition « if  </a:t>
            </a:r>
            <a:r>
              <a:rPr lang="fr-FR" baseline="0" dirty="0" err="1" smtClean="0"/>
              <a:t>else</a:t>
            </a:r>
            <a:r>
              <a:rPr lang="fr-FR" baseline="0" dirty="0" smtClean="0"/>
              <a:t> » qui dit que si les mots de passe ne sont pas les mêmes, il sera impossible de valider le bouton</a:t>
            </a:r>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30</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659170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REGEX PASSWORD</a:t>
            </a:r>
          </a:p>
          <a:p>
            <a:endParaRPr lang="fr-FR" dirty="0" smtClean="0"/>
          </a:p>
          <a:p>
            <a:r>
              <a:rPr lang="fr-FR" dirty="0" smtClean="0"/>
              <a:t>Cette fonctionnalité va de pair avec la précédente</a:t>
            </a:r>
            <a:r>
              <a:rPr lang="fr-FR" baseline="0" dirty="0" smtClean="0"/>
              <a:t> car elle permet de valider le mot de passe avec les caractères qui sont définis.</a:t>
            </a:r>
          </a:p>
          <a:p>
            <a:endParaRPr lang="fr-FR" baseline="0" dirty="0" smtClean="0"/>
          </a:p>
          <a:p>
            <a:r>
              <a:rPr lang="fr-FR" baseline="0" dirty="0" smtClean="0"/>
              <a:t>Il s’agit cette fois ci d’une fonction avec un </a:t>
            </a:r>
            <a:r>
              <a:rPr lang="fr-FR" baseline="0" dirty="0" err="1" smtClean="0"/>
              <a:t>addEvenListener</a:t>
            </a:r>
            <a:r>
              <a:rPr lang="fr-FR" baseline="0" dirty="0" smtClean="0"/>
              <a:t>, avec des conditions « if  </a:t>
            </a:r>
            <a:r>
              <a:rPr lang="fr-FR" baseline="0" dirty="0" err="1" smtClean="0"/>
              <a:t>else</a:t>
            </a:r>
            <a:r>
              <a:rPr lang="fr-FR" baseline="0" dirty="0" smtClean="0"/>
              <a:t> » qui permet de valider le caractère spécial et également on retrouve la fonction « </a:t>
            </a:r>
            <a:r>
              <a:rPr lang="fr-FR" baseline="0" dirty="0" err="1" smtClean="0"/>
              <a:t>passwordMatch</a:t>
            </a:r>
            <a:r>
              <a:rPr lang="fr-FR" baseline="0" dirty="0" smtClean="0"/>
              <a:t> » qui vérifie que ce soit les mêmes MDP</a:t>
            </a:r>
          </a:p>
          <a:p>
            <a:endParaRPr lang="fr-FR" baseline="0" dirty="0" smtClean="0"/>
          </a:p>
          <a:p>
            <a:r>
              <a:rPr lang="fr-FR" baseline="0" dirty="0" smtClean="0"/>
              <a:t>Un 2</a:t>
            </a:r>
            <a:r>
              <a:rPr lang="fr-FR" baseline="30000" dirty="0" smtClean="0"/>
              <a:t>e</a:t>
            </a:r>
            <a:r>
              <a:rPr lang="fr-FR" baseline="0" dirty="0" smtClean="0"/>
              <a:t> </a:t>
            </a:r>
            <a:r>
              <a:rPr lang="fr-FR" baseline="0" dirty="0" err="1" smtClean="0"/>
              <a:t>addEvenListener</a:t>
            </a:r>
            <a:r>
              <a:rPr lang="fr-FR" baseline="0" dirty="0" smtClean="0"/>
              <a:t> qui cette fois ci </a:t>
            </a:r>
            <a:r>
              <a:rPr lang="fr-FR" baseline="0" dirty="0" err="1" smtClean="0"/>
              <a:t>verifie</a:t>
            </a:r>
            <a:r>
              <a:rPr lang="fr-FR" baseline="0" dirty="0" smtClean="0"/>
              <a:t> que la confirmation du MDP soit la même que le MDP</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31</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172863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Maintenant voici la partie back end</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32</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266973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Voici d’abord le modèle conceptuelle de données avec les entités,</a:t>
            </a:r>
            <a:r>
              <a:rPr lang="fr-FR" baseline="0" dirty="0" smtClean="0"/>
              <a:t> les associations, les cardinalités et les attributs</a:t>
            </a:r>
          </a:p>
          <a:p>
            <a:endParaRPr lang="fr-FR" baseline="0" dirty="0" smtClean="0"/>
          </a:p>
          <a:p>
            <a:r>
              <a:rPr lang="fr-FR" dirty="0" smtClean="0"/>
              <a:t>C’est une représentation abstraite et indépendante du système de gestion de base de données</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33</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4043662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Et voici le modèle logique de données où les entités deviennent</a:t>
            </a:r>
            <a:r>
              <a:rPr lang="fr-FR" baseline="0" dirty="0" smtClean="0"/>
              <a:t> des tables, les associations des tables d’associations et les attributs des colonnes.</a:t>
            </a:r>
            <a:br>
              <a:rPr lang="fr-FR" baseline="0" dirty="0" smtClean="0"/>
            </a:br>
            <a:r>
              <a:rPr lang="fr-FR" baseline="0" dirty="0" smtClean="0"/>
              <a:t/>
            </a:r>
            <a:br>
              <a:rPr lang="fr-FR" baseline="0" dirty="0" smtClean="0"/>
            </a:br>
            <a:r>
              <a:rPr lang="fr-FR" baseline="0" dirty="0" smtClean="0"/>
              <a:t>J’aurais pu créer une table consultation pour le site vitrine qui compterai chaque visite sur un article. Mais pour le moment je n’en voit pas l’utilité</a:t>
            </a:r>
          </a:p>
          <a:p>
            <a:endParaRPr lang="fr-FR" baseline="0" dirty="0" smtClean="0"/>
          </a:p>
          <a:p>
            <a:r>
              <a:rPr lang="fr-FR" dirty="0" smtClean="0"/>
              <a:t>C’est la traduction du </a:t>
            </a:r>
            <a:r>
              <a:rPr lang="fr-FR" b="1" dirty="0" smtClean="0"/>
              <a:t>MCD</a:t>
            </a:r>
            <a:r>
              <a:rPr lang="fr-FR" dirty="0" smtClean="0"/>
              <a:t> en un modèle plus proche de l’implémentation, souvent relationnel</a:t>
            </a:r>
            <a:r>
              <a:rPr lang="fr-FR" baseline="0" dirty="0" smtClean="0"/>
              <a:t> qui prépare l’implémentation de données dans la base de données</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34</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45707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noRot="1" noChangeAspect="1"/>
          </p:cNvSpPr>
          <p:nvPr>
            <p:ph type="sldImg"/>
          </p:nvPr>
        </p:nvSpPr>
        <p:spPr>
          <a:xfrm>
            <a:off x="685800" y="1143000"/>
            <a:ext cx="5484813" cy="3084513"/>
          </a:xfrm>
          <a:prstGeom prst="rect">
            <a:avLst/>
          </a:prstGeom>
          <a:ln w="0">
            <a:noFill/>
          </a:ln>
        </p:spPr>
      </p:sp>
      <p:sp>
        <p:nvSpPr>
          <p:cNvPr id="541" name="PlaceHolder 2"/>
          <p:cNvSpPr>
            <a:spLocks noGrp="1"/>
          </p:cNvSpPr>
          <p:nvPr>
            <p:ph type="body"/>
          </p:nvPr>
        </p:nvSpPr>
        <p:spPr>
          <a:xfrm>
            <a:off x="685800" y="4400640"/>
            <a:ext cx="5485320" cy="3599280"/>
          </a:xfrm>
          <a:prstGeom prst="rect">
            <a:avLst/>
          </a:prstGeom>
          <a:noFill/>
          <a:ln w="0">
            <a:noFill/>
          </a:ln>
        </p:spPr>
        <p:txBody>
          <a:bodyPr lIns="91440" tIns="45720" rIns="91440" bIns="45720" anchor="t">
            <a:noAutofit/>
          </a:bodyPr>
          <a:lstStyle/>
          <a:p>
            <a:pPr marL="216000" indent="-216000">
              <a:buNone/>
            </a:pPr>
            <a:endParaRPr lang="fr-FR" sz="1800" b="0" u="none" strike="noStrike">
              <a:solidFill>
                <a:srgbClr val="000000"/>
              </a:solidFill>
              <a:uFillTx/>
              <a:latin typeface="Arial"/>
            </a:endParaRPr>
          </a:p>
        </p:txBody>
      </p:sp>
      <p:sp>
        <p:nvSpPr>
          <p:cNvPr id="542" name="PlaceHolder 3"/>
          <p:cNvSpPr>
            <a:spLocks noGrp="1"/>
          </p:cNvSpPr>
          <p:nvPr>
            <p:ph type="sldNum" idx="48"/>
          </p:nvPr>
        </p:nvSpPr>
        <p:spPr>
          <a:xfrm>
            <a:off x="3884760" y="8685360"/>
            <a:ext cx="2970720" cy="45756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chemeClr val="dk1"/>
                </a:solidFill>
                <a:uFillTx/>
                <a:latin typeface="+mn-lt"/>
                <a:ea typeface="+mn-ea"/>
              </a:defRPr>
            </a:lvl1pPr>
          </a:lstStyle>
          <a:p>
            <a:pPr indent="0" algn="r" defTabSz="914400">
              <a:lnSpc>
                <a:spcPct val="100000"/>
              </a:lnSpc>
              <a:buNone/>
              <a:tabLst>
                <a:tab pos="0" algn="l"/>
              </a:tabLst>
            </a:pPr>
            <a:fld id="{C0ECEDE3-C163-4B35-BF8B-90AFC41C7857}" type="slidenum">
              <a:rPr lang="fr-FR" sz="1200" b="0" u="none" strike="noStrike">
                <a:solidFill>
                  <a:schemeClr val="dk1"/>
                </a:solidFill>
                <a:uFillTx/>
                <a:latin typeface="+mn-lt"/>
                <a:ea typeface="+mn-ea"/>
              </a:rPr>
              <a:t>3</a:t>
            </a:fld>
            <a:endParaRPr lang="fr-FR" sz="1200" b="0" u="none" strike="noStrike">
              <a:solidFill>
                <a:srgbClr val="000000"/>
              </a:solidFill>
              <a:uFillTx/>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Et là nous retrouvons</a:t>
            </a:r>
            <a:r>
              <a:rPr lang="fr-FR" baseline="0" dirty="0" smtClean="0"/>
              <a:t> tous les tables et les tables d’associations de la base de données.</a:t>
            </a:r>
            <a:br>
              <a:rPr lang="fr-FR" baseline="0" dirty="0" smtClean="0"/>
            </a:br>
            <a:r>
              <a:rPr lang="fr-FR" baseline="0" dirty="0" smtClean="0"/>
              <a:t>Je vous présente les tables principales qui sont </a:t>
            </a:r>
            <a:r>
              <a:rPr lang="fr-FR" baseline="0" dirty="0" err="1" smtClean="0"/>
              <a:t>role</a:t>
            </a:r>
            <a:r>
              <a:rPr lang="fr-FR" baseline="0" dirty="0" smtClean="0"/>
              <a:t>, </a:t>
            </a:r>
            <a:r>
              <a:rPr lang="fr-FR" baseline="0" dirty="0" err="1" smtClean="0"/>
              <a:t>users</a:t>
            </a:r>
            <a:r>
              <a:rPr lang="fr-FR" baseline="0" dirty="0" smtClean="0"/>
              <a:t> et animal.</a:t>
            </a:r>
          </a:p>
          <a:p>
            <a:endParaRPr lang="fr-FR" baseline="0" dirty="0" smtClean="0"/>
          </a:p>
          <a:p>
            <a:r>
              <a:rPr lang="fr-FR" b="1" dirty="0" smtClean="0"/>
              <a:t>Utf8mb4</a:t>
            </a:r>
            <a:r>
              <a:rPr lang="fr-FR" dirty="0" smtClean="0"/>
              <a:t> -&gt; prend en charge </a:t>
            </a:r>
            <a:r>
              <a:rPr lang="fr-FR" b="1" dirty="0" smtClean="0"/>
              <a:t>tous les caractères Unicode</a:t>
            </a:r>
            <a:r>
              <a:rPr lang="fr-FR" dirty="0" smtClean="0"/>
              <a:t>, y compris les </a:t>
            </a:r>
            <a:r>
              <a:rPr lang="fr-FR" dirty="0" err="1" smtClean="0"/>
              <a:t>emojis</a:t>
            </a:r>
            <a:r>
              <a:rPr lang="fr-FR" dirty="0" smtClean="0"/>
              <a:t> et les caractères spéciaux.</a:t>
            </a:r>
          </a:p>
          <a:p>
            <a:r>
              <a:rPr lang="fr-FR" b="1" dirty="0" err="1" smtClean="0"/>
              <a:t>unicode</a:t>
            </a:r>
            <a:r>
              <a:rPr lang="fr-FR" dirty="0" smtClean="0"/>
              <a:t> → Spécifie que le tri et la comparaison suivent les </a:t>
            </a:r>
            <a:r>
              <a:rPr lang="fr-FR" b="1" dirty="0" smtClean="0"/>
              <a:t>règles Unicode</a:t>
            </a:r>
          </a:p>
          <a:p>
            <a:r>
              <a:rPr lang="fr-FR" b="1" dirty="0" smtClean="0"/>
              <a:t>ci </a:t>
            </a:r>
            <a:r>
              <a:rPr lang="fr-FR" dirty="0" smtClean="0"/>
              <a:t>→ </a:t>
            </a:r>
            <a:r>
              <a:rPr lang="fr-FR" b="1" dirty="0" smtClean="0"/>
              <a:t>Insensible à la casse</a:t>
            </a:r>
            <a:r>
              <a:rPr lang="fr-FR" dirty="0" smtClean="0"/>
              <a:t>, c'est-à-dire que "a", "A", "á", "Á" sont considérés comme égaux lors des comparaisons.</a:t>
            </a:r>
          </a:p>
          <a:p>
            <a:r>
              <a:rPr lang="fr-FR" dirty="0" smtClean="0"/>
              <a:t>Cela veut dire que pour </a:t>
            </a:r>
            <a:r>
              <a:rPr lang="fr-FR" b="1" dirty="0" smtClean="0"/>
              <a:t>utf8mb4_unicode_ci</a:t>
            </a:r>
            <a:r>
              <a:rPr lang="fr-FR" dirty="0" smtClean="0"/>
              <a:t>, les valeurs « WIL", « </a:t>
            </a:r>
            <a:r>
              <a:rPr lang="fr-FR" dirty="0" err="1" smtClean="0"/>
              <a:t>wil</a:t>
            </a:r>
            <a:r>
              <a:rPr lang="fr-FR" dirty="0" smtClean="0"/>
              <a:t>", « </a:t>
            </a:r>
            <a:r>
              <a:rPr lang="fr-FR" dirty="0" err="1" smtClean="0"/>
              <a:t>wIl</a:t>
            </a:r>
            <a:r>
              <a:rPr lang="fr-FR" dirty="0" smtClean="0"/>
              <a:t>" seront </a:t>
            </a:r>
            <a:r>
              <a:rPr lang="fr-FR" b="1" dirty="0" smtClean="0"/>
              <a:t>considérées comme identiques</a:t>
            </a:r>
            <a:r>
              <a:rPr lang="fr-FR" dirty="0" smtClean="0"/>
              <a:t>.</a:t>
            </a:r>
          </a:p>
          <a:p>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35</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3622565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J’ai décidé de prendre une structure</a:t>
            </a:r>
            <a:r>
              <a:rPr lang="fr-FR" baseline="0" dirty="0" smtClean="0"/>
              <a:t> MVC (model- </a:t>
            </a:r>
            <a:r>
              <a:rPr lang="fr-FR" baseline="0" dirty="0" err="1" smtClean="0"/>
              <a:t>view</a:t>
            </a:r>
            <a:r>
              <a:rPr lang="fr-FR" baseline="0" dirty="0" smtClean="0"/>
              <a:t>- </a:t>
            </a:r>
            <a:r>
              <a:rPr lang="fr-FR" baseline="0" dirty="0" err="1" smtClean="0"/>
              <a:t>controller</a:t>
            </a:r>
            <a:r>
              <a:rPr lang="fr-FR" baseline="0" dirty="0" smtClean="0"/>
              <a:t>) procédural pour le moment car je préfère utiliser ce schéma plutôt que le POO.</a:t>
            </a:r>
          </a:p>
          <a:p>
            <a:endParaRPr lang="fr-FR" baseline="0" dirty="0" smtClean="0"/>
          </a:p>
          <a:p>
            <a:r>
              <a:rPr lang="fr-FR" baseline="0" dirty="0" smtClean="0"/>
              <a:t>Je sais que plus le projet grandit plus le POO devient indispensable pour la protection des données avec </a:t>
            </a:r>
            <a:r>
              <a:rPr lang="fr-FR" baseline="0" dirty="0" err="1" smtClean="0"/>
              <a:t>private</a:t>
            </a:r>
            <a:r>
              <a:rPr lang="fr-FR" baseline="0" dirty="0" smtClean="0"/>
              <a:t>, public.. Et pour aussi la meilleure maintenance</a:t>
            </a:r>
            <a:br>
              <a:rPr lang="fr-FR" baseline="0" dirty="0" smtClean="0"/>
            </a:b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36</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882288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baseline="0" dirty="0" smtClean="0"/>
              <a:t>Les </a:t>
            </a:r>
            <a:r>
              <a:rPr lang="fr-FR" baseline="0" dirty="0" err="1" smtClean="0"/>
              <a:t>models</a:t>
            </a:r>
            <a:r>
              <a:rPr lang="fr-FR" baseline="0" dirty="0" smtClean="0"/>
              <a:t> stockent toutes les fonctions nécessaires. Ici il y a la fonction qui permet à un utilisateur qui est stocké dans le </a:t>
            </a:r>
            <a:r>
              <a:rPr lang="fr-FR" baseline="0" dirty="0" err="1" smtClean="0"/>
              <a:t>model_user</a:t>
            </a:r>
            <a:r>
              <a:rPr lang="fr-FR" baseline="0" dirty="0" smtClean="0"/>
              <a:t/>
            </a:r>
            <a:br>
              <a:rPr lang="fr-FR" baseline="0" dirty="0" smtClean="0"/>
            </a:b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37</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048929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baseline="0" dirty="0" smtClean="0"/>
              <a:t>Les </a:t>
            </a:r>
            <a:r>
              <a:rPr lang="fr-FR" baseline="0" dirty="0" err="1" smtClean="0"/>
              <a:t>view</a:t>
            </a:r>
            <a:r>
              <a:rPr lang="fr-FR" baseline="0" dirty="0" smtClean="0"/>
              <a:t> affichent toutes les informations </a:t>
            </a:r>
            <a:r>
              <a:rPr lang="fr-FR" baseline="0" dirty="0" err="1" smtClean="0"/>
              <a:t>àl’utilisateur</a:t>
            </a:r>
            <a:r>
              <a:rPr lang="fr-FR" baseline="0" dirty="0" smtClean="0"/>
              <a:t>.</a:t>
            </a:r>
            <a:br>
              <a:rPr lang="fr-FR" baseline="0" dirty="0" smtClean="0"/>
            </a:br>
            <a:endParaRPr lang="fr-FR" baseline="0" dirty="0" smtClean="0"/>
          </a:p>
          <a:p>
            <a:r>
              <a:rPr lang="fr-FR" baseline="0" dirty="0" smtClean="0"/>
              <a:t>Il s’agit en majorité de code HTML avec quelque lignes en PHP</a:t>
            </a:r>
            <a:br>
              <a:rPr lang="fr-FR" baseline="0" dirty="0" smtClean="0"/>
            </a:b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38</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03870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baseline="0" dirty="0" smtClean="0"/>
              <a:t>Et les </a:t>
            </a:r>
            <a:r>
              <a:rPr lang="fr-FR" baseline="0" dirty="0" err="1" smtClean="0"/>
              <a:t>controllers</a:t>
            </a:r>
            <a:r>
              <a:rPr lang="fr-FR" baseline="0" dirty="0" smtClean="0"/>
              <a:t> eux </a:t>
            </a:r>
            <a:r>
              <a:rPr lang="fr-FR" dirty="0" err="1" smtClean="0"/>
              <a:t>recoivent</a:t>
            </a:r>
            <a:r>
              <a:rPr lang="fr-FR" dirty="0" smtClean="0"/>
              <a:t> les requêtes, appellent les modèles (INCLUDE) et transmettent les données aux vues</a:t>
            </a:r>
            <a:r>
              <a:rPr lang="fr-FR" baseline="0" dirty="0" smtClean="0"/>
              <a:t> (VIEW)</a:t>
            </a:r>
            <a:endParaRPr lang="fr-FR" dirty="0" smtClean="0"/>
          </a:p>
          <a:p>
            <a:r>
              <a:rPr lang="fr-FR" baseline="0" dirty="0" smtClean="0"/>
              <a:t>Tous les </a:t>
            </a:r>
            <a:r>
              <a:rPr lang="fr-FR" baseline="0" dirty="0" err="1" smtClean="0"/>
              <a:t>controllers</a:t>
            </a:r>
            <a:r>
              <a:rPr lang="fr-FR" baseline="0" dirty="0" smtClean="0"/>
              <a:t> sont à la racine du projet</a:t>
            </a:r>
            <a:br>
              <a:rPr lang="fr-FR" baseline="0" dirty="0" smtClean="0"/>
            </a:b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39</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595499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baseline="0" dirty="0" smtClean="0"/>
              <a:t>Je vous présente la fonctionnalité qui permet à un utilisateur connecté en tant qu’admin d’ajouter un animal à la base de donnée.</a:t>
            </a:r>
            <a:br>
              <a:rPr lang="fr-FR" baseline="0" dirty="0" smtClean="0"/>
            </a:br>
            <a:r>
              <a:rPr lang="fr-FR" baseline="0" dirty="0" smtClean="0"/>
              <a:t>Le nom de la fonction, les paramètres passés à la fonction.  Le bloc </a:t>
            </a:r>
            <a:r>
              <a:rPr lang="fr-FR" baseline="0" dirty="0" err="1" smtClean="0"/>
              <a:t>try</a:t>
            </a:r>
            <a:r>
              <a:rPr lang="fr-FR" baseline="0" dirty="0" smtClean="0"/>
              <a:t>…catch qui permet d’attraper les erreurs en cas de problème.</a:t>
            </a:r>
            <a:br>
              <a:rPr lang="fr-FR" baseline="0" dirty="0" smtClean="0"/>
            </a:br>
            <a:r>
              <a:rPr lang="fr-FR" baseline="0" dirty="0" smtClean="0"/>
              <a:t>La préparation de la requête pour INSERER un animal dans la table ANIMAL</a:t>
            </a:r>
            <a:br>
              <a:rPr lang="fr-FR" baseline="0" dirty="0" smtClean="0"/>
            </a:br>
            <a:r>
              <a:rPr lang="fr-FR" b="0" dirty="0" err="1" smtClean="0"/>
              <a:t>bindParam</a:t>
            </a:r>
            <a:r>
              <a:rPr lang="fr-FR" b="0" dirty="0" smtClean="0"/>
              <a:t>() sert à lier </a:t>
            </a:r>
            <a:r>
              <a:rPr lang="fr-FR" dirty="0" smtClean="0"/>
              <a:t>chaque ? de la requête SQL avec une variable PHP.</a:t>
            </a:r>
            <a:r>
              <a:rPr lang="fr-FR" baseline="0" dirty="0" smtClean="0"/>
              <a:t> Et on envoie la requête à la base de données pour insertion</a:t>
            </a:r>
            <a:r>
              <a:rPr lang="fr-FR" baseline="0" dirty="0" smtClean="0"/>
              <a:t/>
            </a:r>
            <a:br>
              <a:rPr lang="fr-FR" baseline="0" dirty="0" smtClean="0"/>
            </a:b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40</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308470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baseline="0" dirty="0" smtClean="0"/>
              <a:t>Voici le ce qu’affiche le </a:t>
            </a:r>
            <a:r>
              <a:rPr lang="fr-FR" baseline="0" dirty="0" err="1" smtClean="0"/>
              <a:t>controller</a:t>
            </a:r>
            <a:r>
              <a:rPr lang="fr-FR" baseline="0" dirty="0" smtClean="0"/>
              <a:t>. Ce qui est fait pour faire intervenir la demande de l’utilisateur. Nous vérifions d’abord que le formulaire soit bien reçu. La vérification des champs vides. Le nettoyage des données via une fonctions qui est dans le dossier </a:t>
            </a:r>
            <a:r>
              <a:rPr lang="fr-FR" baseline="0" dirty="0" err="1" smtClean="0"/>
              <a:t>utils</a:t>
            </a:r>
            <a:r>
              <a:rPr lang="fr-FR" baseline="0" dirty="0" smtClean="0"/>
              <a:t>.</a:t>
            </a:r>
            <a:br>
              <a:rPr lang="fr-FR" baseline="0" dirty="0" smtClean="0"/>
            </a:b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41</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707045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baseline="0" dirty="0" smtClean="0"/>
              <a:t>Ensuite on s’occupe de l’image: </a:t>
            </a:r>
            <a:r>
              <a:rPr lang="fr-FR" baseline="0" dirty="0" err="1" smtClean="0"/>
              <a:t>uploads</a:t>
            </a:r>
            <a:r>
              <a:rPr lang="fr-FR" baseline="0" dirty="0" smtClean="0"/>
              <a:t> c’est le dossier dans lequel les images sont stockées, on récupère le nom du fichier, </a:t>
            </a:r>
            <a:r>
              <a:rPr lang="fr-FR" baseline="0" dirty="0" err="1" smtClean="0"/>
              <a:t>transfome</a:t>
            </a:r>
            <a:r>
              <a:rPr lang="fr-FR" baseline="0" dirty="0" smtClean="0"/>
              <a:t> les extensions et les extensions que je désire.</a:t>
            </a:r>
          </a:p>
          <a:p>
            <a:endParaRPr lang="fr-FR" baseline="0" dirty="0" smtClean="0"/>
          </a:p>
          <a:p>
            <a:r>
              <a:rPr lang="fr-FR" baseline="0" dirty="0" smtClean="0"/>
              <a:t>On vérifie si l’extension reçu est bien autorisé. </a:t>
            </a:r>
          </a:p>
          <a:p>
            <a:r>
              <a:rPr lang="fr-FR" baseline="0" dirty="0" smtClean="0"/>
              <a:t>On déplace l’image du dossier temporaire vers le dossier que j’ai choisis.</a:t>
            </a:r>
          </a:p>
          <a:p>
            <a:r>
              <a:rPr lang="fr-FR" dirty="0" smtClean="0"/>
              <a:t>(La fonction </a:t>
            </a:r>
            <a:r>
              <a:rPr lang="fr-FR" dirty="0" err="1" smtClean="0"/>
              <a:t>move_uploaded_file</a:t>
            </a:r>
            <a:r>
              <a:rPr lang="fr-FR" dirty="0" smtClean="0"/>
              <a:t> retourne </a:t>
            </a:r>
            <a:r>
              <a:rPr lang="fr-FR" dirty="0" err="1" smtClean="0"/>
              <a:t>true</a:t>
            </a:r>
            <a:r>
              <a:rPr lang="fr-FR" dirty="0" smtClean="0"/>
              <a:t> si le fichier a été déplacé correctement)</a:t>
            </a:r>
            <a:endParaRPr lang="fr-FR" baseline="0" dirty="0" smtClean="0"/>
          </a:p>
          <a:p>
            <a:r>
              <a:rPr lang="fr-FR" baseline="0" dirty="0" smtClean="0"/>
              <a:t> </a:t>
            </a:r>
            <a:r>
              <a:rPr lang="fr-FR" dirty="0" smtClean="0"/>
              <a:t>$</a:t>
            </a:r>
            <a:r>
              <a:rPr lang="fr-FR" dirty="0" err="1" smtClean="0"/>
              <a:t>image_url</a:t>
            </a:r>
            <a:r>
              <a:rPr lang="fr-FR" dirty="0" smtClean="0"/>
              <a:t> = $</a:t>
            </a:r>
            <a:r>
              <a:rPr lang="fr-FR" dirty="0" err="1" smtClean="0"/>
              <a:t>uploadFile</a:t>
            </a:r>
            <a:r>
              <a:rPr lang="fr-FR" dirty="0" smtClean="0"/>
              <a:t> assigne l'URL du fichier (ou son chemin relatif) à la variable $</a:t>
            </a:r>
            <a:r>
              <a:rPr lang="fr-FR" dirty="0" err="1" smtClean="0"/>
              <a:t>image_url</a:t>
            </a:r>
            <a:r>
              <a:rPr lang="fr-FR" dirty="0" smtClean="0"/>
              <a:t>.</a:t>
            </a:r>
            <a:br>
              <a:rPr lang="fr-FR" dirty="0" smtClean="0"/>
            </a:br>
            <a:r>
              <a:rPr lang="fr-FR" dirty="0" smtClean="0"/>
              <a:t/>
            </a:r>
            <a:br>
              <a:rPr lang="fr-FR" dirty="0" smtClean="0"/>
            </a:br>
            <a:r>
              <a:rPr lang="fr-FR" dirty="0" smtClean="0"/>
              <a:t>On a plus qu’à se connecter à la </a:t>
            </a:r>
            <a:r>
              <a:rPr lang="fr-FR" dirty="0" err="1" smtClean="0"/>
              <a:t>bdd</a:t>
            </a:r>
            <a:r>
              <a:rPr lang="fr-FR" dirty="0" smtClean="0"/>
              <a:t> et appeler la fonction </a:t>
            </a:r>
            <a:r>
              <a:rPr lang="fr-FR" dirty="0" err="1" smtClean="0"/>
              <a:t>addAnimal</a:t>
            </a:r>
            <a:endParaRPr lang="fr-FR" baseline="0" dirty="0" smtClean="0"/>
          </a:p>
          <a:p>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42</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118050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Et voici la </a:t>
            </a:r>
            <a:r>
              <a:rPr lang="fr-FR" dirty="0" err="1" smtClean="0"/>
              <a:t>view</a:t>
            </a:r>
            <a:r>
              <a:rPr lang="fr-FR" dirty="0" smtClean="0"/>
              <a:t> de l’utilisateur. Il s’agit d’un formulaire en méthode POST</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43</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889835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L’affichage du nouvel animal se fait en direct sur le site car une autre fonction appelle l’affichage des animaux</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44</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133099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Le site sera divisé en 2 parties:</a:t>
            </a:r>
          </a:p>
          <a:p>
            <a:r>
              <a:rPr lang="fr-FR" dirty="0" smtClean="0"/>
              <a:t>Le site vitrine </a:t>
            </a:r>
            <a:r>
              <a:rPr lang="fr-FR" dirty="0" smtClean="0"/>
              <a:t>accessible </a:t>
            </a:r>
            <a:r>
              <a:rPr lang="fr-FR" dirty="0" smtClean="0"/>
              <a:t>pour tout le monde</a:t>
            </a:r>
          </a:p>
          <a:p>
            <a:endParaRPr lang="fr-FR" dirty="0" smtClean="0"/>
          </a:p>
          <a:p>
            <a:r>
              <a:rPr lang="fr-FR" dirty="0" smtClean="0"/>
              <a:t>Le jeu de piste sera lui accessible pour les visiteurs</a:t>
            </a:r>
            <a:r>
              <a:rPr lang="fr-FR" baseline="0" dirty="0" smtClean="0"/>
              <a:t> présents car devra débuter en scannant le 1</a:t>
            </a:r>
            <a:r>
              <a:rPr lang="fr-FR" baseline="30000" dirty="0" smtClean="0"/>
              <a:t>er</a:t>
            </a:r>
            <a:r>
              <a:rPr lang="fr-FR" baseline="0" dirty="0" smtClean="0"/>
              <a:t> QR code après s’être inscrit</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6</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2812127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45</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882987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Il s’agit de Clara qui est mère de</a:t>
            </a:r>
            <a:r>
              <a:rPr lang="fr-FR" baseline="0" dirty="0" smtClean="0"/>
              <a:t> 2 enfants. Elle souhaite transmettre à ses enfants une </a:t>
            </a:r>
            <a:r>
              <a:rPr lang="fr-FR" baseline="0" dirty="0" err="1" smtClean="0"/>
              <a:t>experience</a:t>
            </a:r>
            <a:r>
              <a:rPr lang="fr-FR" baseline="0" dirty="0" smtClean="0"/>
              <a:t> éducative, une expérience interactive et est concernée par l’empreinte écologique.</a:t>
            </a:r>
          </a:p>
          <a:p>
            <a:endParaRPr lang="fr-FR" baseline="0" dirty="0" smtClean="0"/>
          </a:p>
          <a:p>
            <a:r>
              <a:rPr lang="fr-FR" baseline="0" dirty="0" smtClean="0"/>
              <a:t>Elle est intéressée par le numérique et cherche une expérience dans ce sens.</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48</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71468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Comme il s’agit d’un zoo fictif, j’ai décidé de le</a:t>
            </a:r>
            <a:r>
              <a:rPr lang="fr-FR" baseline="0" dirty="0" smtClean="0"/>
              <a:t> placer à </a:t>
            </a:r>
            <a:r>
              <a:rPr lang="fr-FR" baseline="0" dirty="0" err="1" smtClean="0"/>
              <a:t>Lezat</a:t>
            </a:r>
            <a:r>
              <a:rPr lang="fr-FR" baseline="0" dirty="0" smtClean="0"/>
              <a:t> sur </a:t>
            </a:r>
            <a:r>
              <a:rPr lang="fr-FR" baseline="0" dirty="0" err="1" smtClean="0"/>
              <a:t>Lèze</a:t>
            </a:r>
            <a:r>
              <a:rPr lang="fr-FR" baseline="0" dirty="0" smtClean="0"/>
              <a:t> en Ariège</a:t>
            </a:r>
          </a:p>
          <a:p>
            <a:endParaRPr lang="fr-FR" dirty="0" smtClean="0"/>
          </a:p>
          <a:p>
            <a:r>
              <a:rPr lang="fr-FR" dirty="0" smtClean="0"/>
              <a:t>La ferme à reptiles qui à un site internet assez ancien où la page d’accueil souhaite la bonne année 2024.</a:t>
            </a:r>
          </a:p>
          <a:p>
            <a:r>
              <a:rPr lang="fr-FR" dirty="0" smtClean="0"/>
              <a:t>Les</a:t>
            </a:r>
            <a:r>
              <a:rPr lang="fr-FR" baseline="0" dirty="0" smtClean="0"/>
              <a:t> 2 autres sont plus important donc un site internet mis à jour avec beaucoup de fonctionnalité qui se ressemble. La différence se fait avec le jeu de piste</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7</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3087625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0" y="812800"/>
            <a:ext cx="0" cy="0"/>
          </a:xfrm>
        </p:spPr>
      </p:sp>
      <p:sp>
        <p:nvSpPr>
          <p:cNvPr id="3" name="Espace réservé des notes 2"/>
          <p:cNvSpPr>
            <a:spLocks noGrp="1"/>
          </p:cNvSpPr>
          <p:nvPr>
            <p:ph type="body" idx="1"/>
          </p:nvPr>
        </p:nvSpPr>
        <p:spPr/>
        <p:txBody>
          <a:bodyPr/>
          <a:lstStyle/>
          <a:p>
            <a:r>
              <a:rPr lang="fr-FR" dirty="0" smtClean="0"/>
              <a:t>Il s’agit de Clara qui est mère de</a:t>
            </a:r>
            <a:r>
              <a:rPr lang="fr-FR" baseline="0" dirty="0" smtClean="0"/>
              <a:t> 2 enfants. Elle souhaite transmettre à ses enfants une </a:t>
            </a:r>
            <a:r>
              <a:rPr lang="fr-FR" baseline="0" dirty="0" err="1" smtClean="0"/>
              <a:t>experience</a:t>
            </a:r>
            <a:r>
              <a:rPr lang="fr-FR" baseline="0" dirty="0" smtClean="0"/>
              <a:t> éducative, une expérience interactive et est concernée par l’empreinte écologique.</a:t>
            </a:r>
          </a:p>
          <a:p>
            <a:endParaRPr lang="fr-FR" baseline="0" dirty="0" smtClean="0"/>
          </a:p>
          <a:p>
            <a:r>
              <a:rPr lang="fr-FR" baseline="0" dirty="0" smtClean="0"/>
              <a:t>Elle est intéressée par le numérique et cherche une expérience dans ce sens.</a:t>
            </a:r>
            <a:endParaRPr lang="fr-FR" dirty="0"/>
          </a:p>
        </p:txBody>
      </p:sp>
      <p:sp>
        <p:nvSpPr>
          <p:cNvPr id="4" name="Espace réservé du numéro de diapositive 3"/>
          <p:cNvSpPr>
            <a:spLocks noGrp="1"/>
          </p:cNvSpPr>
          <p:nvPr>
            <p:ph type="sldNum" idx="10"/>
          </p:nvPr>
        </p:nvSpPr>
        <p:spPr/>
        <p:txBody>
          <a:bodyPr/>
          <a:lstStyle/>
          <a:p>
            <a:pPr indent="0" algn="r">
              <a:buNone/>
            </a:pPr>
            <a:fld id="{DF7CF5BC-40F4-4063-BFFD-DFA0D4818E8F}" type="slidenum">
              <a:rPr lang="fr-FR" sz="1400" b="0" u="none" strike="noStrike" smtClean="0">
                <a:solidFill>
                  <a:srgbClr val="000000"/>
                </a:solidFill>
                <a:uFillTx/>
                <a:latin typeface="Times New Roman"/>
              </a:rPr>
              <a:t>10</a:t>
            </a:fld>
            <a:endParaRPr lang="fr-FR" sz="1400" b="0" u="none" strike="noStrike">
              <a:solidFill>
                <a:srgbClr val="000000"/>
              </a:solidFill>
              <a:uFillTx/>
              <a:latin typeface="Times New Roman"/>
            </a:endParaRPr>
          </a:p>
        </p:txBody>
      </p:sp>
    </p:spTree>
    <p:extLst>
      <p:ext uri="{BB962C8B-B14F-4D97-AF65-F5344CB8AC3E}">
        <p14:creationId xmlns:p14="http://schemas.microsoft.com/office/powerpoint/2010/main" val="14836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noRot="1" noChangeAspect="1"/>
          </p:cNvSpPr>
          <p:nvPr>
            <p:ph type="sldImg"/>
          </p:nvPr>
        </p:nvSpPr>
        <p:spPr>
          <a:xfrm>
            <a:off x="685800" y="1143000"/>
            <a:ext cx="5484813" cy="3084513"/>
          </a:xfrm>
          <a:prstGeom prst="rect">
            <a:avLst/>
          </a:prstGeom>
          <a:ln w="0">
            <a:noFill/>
          </a:ln>
        </p:spPr>
      </p:sp>
      <p:sp>
        <p:nvSpPr>
          <p:cNvPr id="544" name="PlaceHolder 2"/>
          <p:cNvSpPr>
            <a:spLocks noGrp="1"/>
          </p:cNvSpPr>
          <p:nvPr>
            <p:ph type="body"/>
          </p:nvPr>
        </p:nvSpPr>
        <p:spPr>
          <a:xfrm>
            <a:off x="685800" y="4400640"/>
            <a:ext cx="5484240" cy="3598200"/>
          </a:xfrm>
          <a:prstGeom prst="rect">
            <a:avLst/>
          </a:prstGeom>
          <a:noFill/>
          <a:ln w="0">
            <a:noFill/>
          </a:ln>
        </p:spPr>
        <p:txBody>
          <a:bodyPr lIns="91440" tIns="45720" rIns="91440" bIns="45720" anchor="t">
            <a:noAutofit/>
          </a:bodyPr>
          <a:lstStyle/>
          <a:p>
            <a:pPr marL="216000" indent="-216000">
              <a:buNone/>
            </a:pPr>
            <a:r>
              <a:rPr lang="fr-FR" sz="1800" b="0" u="none" strike="noStrike" dirty="0" smtClean="0">
                <a:solidFill>
                  <a:srgbClr val="000000"/>
                </a:solidFill>
                <a:uFillTx/>
                <a:latin typeface="Arial"/>
              </a:rPr>
              <a:t>Le logo vient d’une IA pour la</a:t>
            </a:r>
            <a:r>
              <a:rPr lang="fr-FR" sz="1800" b="0" u="none" strike="noStrike" baseline="0" dirty="0" smtClean="0">
                <a:solidFill>
                  <a:srgbClr val="000000"/>
                </a:solidFill>
                <a:uFillTx/>
                <a:latin typeface="Arial"/>
              </a:rPr>
              <a:t> base</a:t>
            </a:r>
            <a:r>
              <a:rPr lang="fr-FR" sz="1800" b="0" u="none" strike="noStrike" dirty="0" smtClean="0">
                <a:solidFill>
                  <a:srgbClr val="000000"/>
                </a:solidFill>
                <a:uFillTx/>
                <a:latin typeface="Arial"/>
              </a:rPr>
              <a:t> et je</a:t>
            </a:r>
            <a:r>
              <a:rPr lang="fr-FR" sz="1800" b="0" u="none" strike="noStrike" baseline="0" dirty="0" smtClean="0">
                <a:solidFill>
                  <a:srgbClr val="000000"/>
                </a:solidFill>
                <a:uFillTx/>
                <a:latin typeface="Arial"/>
              </a:rPr>
              <a:t> l’ai modifié pour que ça s’adapte aux autres couleurs </a:t>
            </a:r>
            <a:endParaRPr lang="fr-FR" sz="1800" b="0" u="none" strike="noStrike" dirty="0">
              <a:solidFill>
                <a:srgbClr val="000000"/>
              </a:solidFill>
              <a:uFillTx/>
              <a:latin typeface="Arial"/>
            </a:endParaRPr>
          </a:p>
        </p:txBody>
      </p:sp>
      <p:sp>
        <p:nvSpPr>
          <p:cNvPr id="545" name="PlaceHolder 3"/>
          <p:cNvSpPr>
            <a:spLocks noGrp="1"/>
          </p:cNvSpPr>
          <p:nvPr>
            <p:ph type="sldNum" idx="49"/>
          </p:nvPr>
        </p:nvSpPr>
        <p:spPr>
          <a:xfrm>
            <a:off x="3884760" y="8685360"/>
            <a:ext cx="2969640" cy="45648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chemeClr val="dk1"/>
                </a:solidFill>
                <a:uFillTx/>
                <a:latin typeface="+mn-lt"/>
                <a:ea typeface="+mn-ea"/>
              </a:defRPr>
            </a:lvl1pPr>
          </a:lstStyle>
          <a:p>
            <a:pPr indent="0" algn="r" defTabSz="914400">
              <a:lnSpc>
                <a:spcPct val="100000"/>
              </a:lnSpc>
              <a:buNone/>
              <a:tabLst>
                <a:tab pos="0" algn="l"/>
              </a:tabLst>
            </a:pPr>
            <a:fld id="{CD1542DF-543B-42C3-B4A4-89B19AB8AE99}" type="slidenum">
              <a:rPr lang="fr-FR" sz="1200" b="0" u="none" strike="noStrike">
                <a:solidFill>
                  <a:schemeClr val="dk1"/>
                </a:solidFill>
                <a:uFillTx/>
                <a:latin typeface="+mn-lt"/>
                <a:ea typeface="+mn-ea"/>
              </a:rPr>
              <a:t>11</a:t>
            </a:fld>
            <a:endParaRPr lang="fr-FR" sz="1200" b="0" u="none" strike="noStrike">
              <a:solidFill>
                <a:srgbClr val="000000"/>
              </a:solidFill>
              <a:uFillTx/>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noRot="1" noChangeAspect="1"/>
          </p:cNvSpPr>
          <p:nvPr>
            <p:ph type="sldImg"/>
          </p:nvPr>
        </p:nvSpPr>
        <p:spPr>
          <a:xfrm>
            <a:off x="685800" y="1143000"/>
            <a:ext cx="5484813" cy="3084513"/>
          </a:xfrm>
          <a:prstGeom prst="rect">
            <a:avLst/>
          </a:prstGeom>
          <a:ln w="0">
            <a:noFill/>
          </a:ln>
        </p:spPr>
      </p:sp>
      <p:sp>
        <p:nvSpPr>
          <p:cNvPr id="547" name="PlaceHolder 2"/>
          <p:cNvSpPr>
            <a:spLocks noGrp="1"/>
          </p:cNvSpPr>
          <p:nvPr>
            <p:ph type="body"/>
          </p:nvPr>
        </p:nvSpPr>
        <p:spPr>
          <a:xfrm>
            <a:off x="685800" y="4400640"/>
            <a:ext cx="5484240" cy="3598200"/>
          </a:xfrm>
          <a:prstGeom prst="rect">
            <a:avLst/>
          </a:prstGeom>
          <a:noFill/>
          <a:ln w="0">
            <a:noFill/>
          </a:ln>
        </p:spPr>
        <p:txBody>
          <a:bodyPr lIns="91440" tIns="45720" rIns="91440" bIns="45720" anchor="t">
            <a:noAutofit/>
          </a:bodyPr>
          <a:lstStyle/>
          <a:p>
            <a:pPr marL="216000" indent="-216000">
              <a:buNone/>
            </a:pPr>
            <a:endParaRPr lang="fr-FR" sz="1800" b="0" u="none" strike="noStrike">
              <a:solidFill>
                <a:srgbClr val="000000"/>
              </a:solidFill>
              <a:uFillTx/>
              <a:latin typeface="Arial"/>
            </a:endParaRPr>
          </a:p>
        </p:txBody>
      </p:sp>
      <p:sp>
        <p:nvSpPr>
          <p:cNvPr id="548" name="PlaceHolder 3"/>
          <p:cNvSpPr>
            <a:spLocks noGrp="1"/>
          </p:cNvSpPr>
          <p:nvPr>
            <p:ph type="sldNum" idx="50"/>
          </p:nvPr>
        </p:nvSpPr>
        <p:spPr>
          <a:xfrm>
            <a:off x="3884760" y="8685360"/>
            <a:ext cx="2969640" cy="45648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chemeClr val="dk1"/>
                </a:solidFill>
                <a:uFillTx/>
                <a:latin typeface="+mn-lt"/>
                <a:ea typeface="+mn-ea"/>
              </a:defRPr>
            </a:lvl1pPr>
          </a:lstStyle>
          <a:p>
            <a:pPr indent="0" algn="r" defTabSz="914400">
              <a:lnSpc>
                <a:spcPct val="100000"/>
              </a:lnSpc>
              <a:buNone/>
              <a:tabLst>
                <a:tab pos="0" algn="l"/>
              </a:tabLst>
            </a:pPr>
            <a:fld id="{B67FD9DD-54F9-4D1F-AFE3-9EE13772EB7C}" type="slidenum">
              <a:rPr lang="fr-FR" sz="1200" b="0" u="none" strike="noStrike">
                <a:solidFill>
                  <a:schemeClr val="dk1"/>
                </a:solidFill>
                <a:uFillTx/>
                <a:latin typeface="+mn-lt"/>
                <a:ea typeface="+mn-ea"/>
              </a:rPr>
              <a:t>12</a:t>
            </a:fld>
            <a:endParaRPr lang="fr-FR" sz="1200" b="0" u="none" strike="noStrike">
              <a:solidFill>
                <a:srgbClr val="000000"/>
              </a:solidFill>
              <a:uFillTx/>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85800" y="1143000"/>
            <a:ext cx="5484813" cy="3084513"/>
          </a:xfrm>
          <a:prstGeom prst="rect">
            <a:avLst/>
          </a:prstGeom>
          <a:ln w="0">
            <a:noFill/>
          </a:ln>
        </p:spPr>
      </p:sp>
      <p:sp>
        <p:nvSpPr>
          <p:cNvPr id="550" name="PlaceHolder 2"/>
          <p:cNvSpPr>
            <a:spLocks noGrp="1"/>
          </p:cNvSpPr>
          <p:nvPr>
            <p:ph type="body"/>
          </p:nvPr>
        </p:nvSpPr>
        <p:spPr>
          <a:xfrm>
            <a:off x="685800" y="4400640"/>
            <a:ext cx="5484240" cy="3598200"/>
          </a:xfrm>
          <a:prstGeom prst="rect">
            <a:avLst/>
          </a:prstGeom>
          <a:noFill/>
          <a:ln w="0">
            <a:noFill/>
          </a:ln>
        </p:spPr>
        <p:txBody>
          <a:bodyPr lIns="91440" tIns="45720" rIns="91440" bIns="45720" anchor="t">
            <a:noAutofit/>
          </a:bodyPr>
          <a:lstStyle/>
          <a:p>
            <a:pPr marL="216000" indent="-216000">
              <a:buNone/>
            </a:pPr>
            <a:endParaRPr lang="fr-FR" sz="1800" b="0" u="none" strike="noStrike">
              <a:solidFill>
                <a:srgbClr val="000000"/>
              </a:solidFill>
              <a:uFillTx/>
              <a:latin typeface="Arial"/>
            </a:endParaRPr>
          </a:p>
        </p:txBody>
      </p:sp>
      <p:sp>
        <p:nvSpPr>
          <p:cNvPr id="551" name="PlaceHolder 3"/>
          <p:cNvSpPr>
            <a:spLocks noGrp="1"/>
          </p:cNvSpPr>
          <p:nvPr>
            <p:ph type="sldNum" idx="51"/>
          </p:nvPr>
        </p:nvSpPr>
        <p:spPr>
          <a:xfrm>
            <a:off x="3884760" y="8685360"/>
            <a:ext cx="2969640" cy="45648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chemeClr val="dk1"/>
                </a:solidFill>
                <a:uFillTx/>
                <a:latin typeface="+mn-lt"/>
                <a:ea typeface="+mn-ea"/>
              </a:defRPr>
            </a:lvl1pPr>
          </a:lstStyle>
          <a:p>
            <a:pPr indent="0" algn="r" defTabSz="914400">
              <a:lnSpc>
                <a:spcPct val="100000"/>
              </a:lnSpc>
              <a:buNone/>
              <a:tabLst>
                <a:tab pos="0" algn="l"/>
              </a:tabLst>
            </a:pPr>
            <a:fld id="{40DD1997-2FC4-40BC-B148-4D51BEAF2763}" type="slidenum">
              <a:rPr lang="fr-FR" sz="1200" b="0" u="none" strike="noStrike">
                <a:solidFill>
                  <a:schemeClr val="dk1"/>
                </a:solidFill>
                <a:uFillTx/>
                <a:latin typeface="+mn-lt"/>
                <a:ea typeface="+mn-ea"/>
              </a:rPr>
              <a:t>13</a:t>
            </a:fld>
            <a:endParaRPr lang="fr-FR" sz="1200" b="0" u="none" strike="noStrike">
              <a:solidFill>
                <a:srgbClr val="000000"/>
              </a:solidFill>
              <a:uFillTx/>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Diapositive de titr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Membres de l’équipe 6">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lstStyle/>
          <a:p>
            <a:r>
              <a:t>Footer</a:t>
            </a:r>
          </a:p>
        </p:txBody>
      </p:sp>
      <p:sp>
        <p:nvSpPr>
          <p:cNvPr id="3" name="PlaceHolder 2"/>
          <p:cNvSpPr>
            <a:spLocks noGrp="1"/>
          </p:cNvSpPr>
          <p:nvPr>
            <p:ph type="sldNum" idx="18"/>
          </p:nvPr>
        </p:nvSpPr>
        <p:spPr/>
        <p:txBody>
          <a:bodyPr/>
          <a:lstStyle/>
          <a:p>
            <a:fld id="{840C1FA4-30AC-4C26-8A88-E580CA716690}" type="slidenum">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itre et sous-titre uniquement">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C3EBD684-E082-488B-ACEC-C4061B403631}" type="slidenum">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Diapositive de titre">
    <p:spTree>
      <p:nvGrpSpPr>
        <p:cNvPr id="1" name=""/>
        <p:cNvGrpSpPr/>
        <p:nvPr/>
      </p:nvGrpSpPr>
      <p:grpSpPr>
        <a:xfrm>
          <a:off x="0" y="0"/>
          <a:ext cx="0" cy="0"/>
          <a:chOff x="0" y="0"/>
          <a:chExt cx="0" cy="0"/>
        </a:xfrm>
      </p:grpSpPr>
      <p:sp>
        <p:nvSpPr>
          <p:cNvPr id="2" name="PlaceHolder 1"/>
          <p:cNvSpPr>
            <a:spLocks noGrp="1"/>
          </p:cNvSpPr>
          <p:nvPr>
            <p:ph type="sldNum" idx="21"/>
          </p:nvPr>
        </p:nvSpPr>
        <p:spPr/>
        <p:txBody>
          <a:bodyPr/>
          <a:lstStyle/>
          <a:p>
            <a:fld id="{5F521653-4649-41CE-8D85-D44C4236AFA6}" type="slidenum">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itre uniquement">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lstStyle/>
          <a:p>
            <a:r>
              <a:t>Footer</a:t>
            </a:r>
          </a:p>
        </p:txBody>
      </p:sp>
      <p:sp>
        <p:nvSpPr>
          <p:cNvPr id="3" name="PlaceHolder 2"/>
          <p:cNvSpPr>
            <a:spLocks noGrp="1"/>
          </p:cNvSpPr>
          <p:nvPr>
            <p:ph type="sldNum" idx="23"/>
          </p:nvPr>
        </p:nvSpPr>
        <p:spPr/>
        <p:txBody>
          <a:bodyPr/>
          <a:lstStyle/>
          <a:p>
            <a:fld id="{988B6FF4-0B9C-44D6-AE6D-F7B1E217A0BC}" type="slidenum">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re uniquement Aucune image">
    <p:spTree>
      <p:nvGrpSpPr>
        <p:cNvPr id="1" name=""/>
        <p:cNvGrpSpPr/>
        <p:nvPr/>
      </p:nvGrpSpPr>
      <p:grpSpPr>
        <a:xfrm>
          <a:off x="0" y="0"/>
          <a:ext cx="0" cy="0"/>
          <a:chOff x="0" y="0"/>
          <a:chExt cx="0" cy="0"/>
        </a:xfrm>
      </p:grpSpPr>
      <p:sp>
        <p:nvSpPr>
          <p:cNvPr id="2" name="PlaceHolder 1"/>
          <p:cNvSpPr>
            <a:spLocks noGrp="1"/>
          </p:cNvSpPr>
          <p:nvPr>
            <p:ph type="ftr" idx="24"/>
          </p:nvPr>
        </p:nvSpPr>
        <p:spPr/>
        <p:txBody>
          <a:bodyPr/>
          <a:lstStyle/>
          <a:p>
            <a:r>
              <a:t>Footer</a:t>
            </a:r>
          </a:p>
        </p:txBody>
      </p:sp>
      <p:sp>
        <p:nvSpPr>
          <p:cNvPr id="3" name="PlaceHolder 2"/>
          <p:cNvSpPr>
            <a:spLocks noGrp="1"/>
          </p:cNvSpPr>
          <p:nvPr>
            <p:ph type="sldNum" idx="25"/>
          </p:nvPr>
        </p:nvSpPr>
        <p:spPr/>
        <p:txBody>
          <a:bodyPr/>
          <a:lstStyle/>
          <a:p>
            <a:fld id="{8A144289-2DFF-41C8-909C-DFBDDA9672F0}" type="slidenum">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Titre uniquement">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31E28FB6-7490-4BE8-AA4D-E5BA3A6B107B}" type="slidenum">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Standard">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260"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261"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5" name="PlaceHolder 4"/>
          <p:cNvSpPr>
            <a:spLocks noGrp="1"/>
          </p:cNvSpPr>
          <p:nvPr>
            <p:ph type="ftr" idx="28"/>
          </p:nvPr>
        </p:nvSpPr>
        <p:spPr/>
        <p:txBody>
          <a:bodyPr/>
          <a:lstStyle/>
          <a:p>
            <a:r>
              <a:t>Footer</a:t>
            </a:r>
          </a:p>
        </p:txBody>
      </p:sp>
      <p:sp>
        <p:nvSpPr>
          <p:cNvPr id="6" name="PlaceHolder 5"/>
          <p:cNvSpPr>
            <a:spLocks noGrp="1"/>
          </p:cNvSpPr>
          <p:nvPr>
            <p:ph type="sldNum" idx="29"/>
          </p:nvPr>
        </p:nvSpPr>
        <p:spPr/>
        <p:txBody>
          <a:bodyPr/>
          <a:lstStyle/>
          <a:p>
            <a:fld id="{F48B447E-AB7C-4A3F-9172-C6B610BF7C83}" type="slidenum">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Merci de votre attention">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Standard 1">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286"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287"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Standard 2">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302"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303"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3 images de puces droit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D5F2D017-D2C6-4E58-9D2A-7A83262FCD9C}" type="slidenum">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Standard 3">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318"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319"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Texte et image grand format">
    <p:spTree>
      <p:nvGrpSpPr>
        <p:cNvPr id="1" name=""/>
        <p:cNvGrpSpPr/>
        <p:nvPr/>
      </p:nvGrpSpPr>
      <p:grpSpPr>
        <a:xfrm>
          <a:off x="0" y="0"/>
          <a:ext cx="0" cy="0"/>
          <a:chOff x="0" y="0"/>
          <a:chExt cx="0" cy="0"/>
        </a:xfrm>
      </p:grpSpPr>
      <p:sp>
        <p:nvSpPr>
          <p:cNvPr id="2" name="PlaceHolder 1"/>
          <p:cNvSpPr>
            <a:spLocks noGrp="1"/>
          </p:cNvSpPr>
          <p:nvPr>
            <p:ph type="sldNum" idx="30"/>
          </p:nvPr>
        </p:nvSpPr>
        <p:spPr/>
        <p:txBody>
          <a:bodyPr/>
          <a:lstStyle/>
          <a:p>
            <a:fld id="{1EF56C10-B71B-4D07-B74D-7FDE559FBE7A}" type="slidenum">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Titre et contenu">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9978179E-752A-4611-B2DC-9BE63C9C1032}" type="slidenum">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Deux contenus">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lstStyle/>
          <a:p>
            <a:r>
              <a:t>Footer</a:t>
            </a:r>
          </a:p>
        </p:txBody>
      </p:sp>
      <p:sp>
        <p:nvSpPr>
          <p:cNvPr id="3" name="PlaceHolder 2"/>
          <p:cNvSpPr>
            <a:spLocks noGrp="1"/>
          </p:cNvSpPr>
          <p:nvPr>
            <p:ph type="sldNum" idx="34"/>
          </p:nvPr>
        </p:nvSpPr>
        <p:spPr/>
        <p:txBody>
          <a:bodyPr/>
          <a:lstStyle/>
          <a:p>
            <a:fld id="{93892E97-56D7-4B38-B7F5-1B030DC200FE}" type="slidenum">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370"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371"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5" name="PlaceHolder 4"/>
          <p:cNvSpPr>
            <a:spLocks noGrp="1"/>
          </p:cNvSpPr>
          <p:nvPr>
            <p:ph type="ftr" idx="33"/>
          </p:nvPr>
        </p:nvSpPr>
        <p:spPr/>
        <p:txBody>
          <a:bodyPr/>
          <a:lstStyle/>
          <a:p>
            <a:r>
              <a:t>Footer</a:t>
            </a:r>
          </a:p>
        </p:txBody>
      </p:sp>
      <p:sp>
        <p:nvSpPr>
          <p:cNvPr id="6" name="PlaceHolder 5"/>
          <p:cNvSpPr>
            <a:spLocks noGrp="1"/>
          </p:cNvSpPr>
          <p:nvPr>
            <p:ph type="sldNum" idx="34"/>
          </p:nvPr>
        </p:nvSpPr>
        <p:spPr/>
        <p:txBody>
          <a:bodyPr/>
          <a:lstStyle/>
          <a:p>
            <a:fld id="{5E3DE9A8-F947-496F-9353-25F3F2CFA623}" type="slidenum">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Standard 4">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387"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388"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5" name="PlaceHolder 4"/>
          <p:cNvSpPr>
            <a:spLocks noGrp="1"/>
          </p:cNvSpPr>
          <p:nvPr>
            <p:ph type="ftr" idx="35"/>
          </p:nvPr>
        </p:nvSpPr>
        <p:spPr/>
        <p:txBody>
          <a:bodyPr/>
          <a:lstStyle/>
          <a:p>
            <a:r>
              <a:t>Footer</a:t>
            </a:r>
          </a:p>
        </p:txBody>
      </p:sp>
      <p:sp>
        <p:nvSpPr>
          <p:cNvPr id="6" name="PlaceHolder 5"/>
          <p:cNvSpPr>
            <a:spLocks noGrp="1"/>
          </p:cNvSpPr>
          <p:nvPr>
            <p:ph type="sldNum" idx="36"/>
          </p:nvPr>
        </p:nvSpPr>
        <p:spPr/>
        <p:txBody>
          <a:bodyPr/>
          <a:lstStyle/>
          <a:p>
            <a:fld id="{174A61B1-1C4E-4B86-9192-0480766BE9E6}" type="slidenum">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3 colonnes">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lstStyle/>
          <a:p>
            <a:r>
              <a:t>Footer</a:t>
            </a:r>
          </a:p>
        </p:txBody>
      </p:sp>
      <p:sp>
        <p:nvSpPr>
          <p:cNvPr id="3" name="PlaceHolder 2"/>
          <p:cNvSpPr>
            <a:spLocks noGrp="1"/>
          </p:cNvSpPr>
          <p:nvPr>
            <p:ph type="sldNum" idx="38"/>
          </p:nvPr>
        </p:nvSpPr>
        <p:spPr/>
        <p:txBody>
          <a:bodyPr/>
          <a:lstStyle/>
          <a:p>
            <a:fld id="{3F697DD3-C907-43FB-B36C-58114DF37D36}" type="slidenum">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5 colonnes">
    <p:spTree>
      <p:nvGrpSpPr>
        <p:cNvPr id="1" name=""/>
        <p:cNvGrpSpPr/>
        <p:nvPr/>
      </p:nvGrpSpPr>
      <p:grpSpPr>
        <a:xfrm>
          <a:off x="0" y="0"/>
          <a:ext cx="0" cy="0"/>
          <a:chOff x="0" y="0"/>
          <a:chExt cx="0" cy="0"/>
        </a:xfrm>
      </p:grpSpPr>
      <p:sp>
        <p:nvSpPr>
          <p:cNvPr id="2" name="PlaceHolder 1"/>
          <p:cNvSpPr>
            <a:spLocks noGrp="1"/>
          </p:cNvSpPr>
          <p:nvPr>
            <p:ph type="ftr" idx="39"/>
          </p:nvPr>
        </p:nvSpPr>
        <p:spPr/>
        <p:txBody>
          <a:bodyPr/>
          <a:lstStyle/>
          <a:p>
            <a:r>
              <a:t>Footer</a:t>
            </a:r>
          </a:p>
        </p:txBody>
      </p:sp>
      <p:sp>
        <p:nvSpPr>
          <p:cNvPr id="3" name="PlaceHolder 2"/>
          <p:cNvSpPr>
            <a:spLocks noGrp="1"/>
          </p:cNvSpPr>
          <p:nvPr>
            <p:ph type="sldNum" idx="40"/>
          </p:nvPr>
        </p:nvSpPr>
        <p:spPr/>
        <p:txBody>
          <a:bodyPr/>
          <a:lstStyle/>
          <a:p>
            <a:fld id="{06358F79-BE90-44D4-B206-257FFE31202A}" type="slidenum">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Images de puces">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lstStyle/>
          <a:p>
            <a:r>
              <a:t>Footer</a:t>
            </a:r>
          </a:p>
        </p:txBody>
      </p:sp>
      <p:sp>
        <p:nvSpPr>
          <p:cNvPr id="3" name="PlaceHolder 2"/>
          <p:cNvSpPr>
            <a:spLocks noGrp="1"/>
          </p:cNvSpPr>
          <p:nvPr>
            <p:ph type="sldNum" idx="42"/>
          </p:nvPr>
        </p:nvSpPr>
        <p:spPr/>
        <p:txBody>
          <a:bodyPr/>
          <a:lstStyle/>
          <a:p>
            <a:fld id="{DE8E671F-2F70-4112-92D0-C27A853B179B}" type="slidenum">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3 images de puces gauche">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lstStyle/>
          <a:p>
            <a:r>
              <a:t>Footer</a:t>
            </a:r>
          </a:p>
        </p:txBody>
      </p:sp>
      <p:sp>
        <p:nvSpPr>
          <p:cNvPr id="3" name="PlaceHolder 2"/>
          <p:cNvSpPr>
            <a:spLocks noGrp="1"/>
          </p:cNvSpPr>
          <p:nvPr>
            <p:ph type="sldNum" idx="44"/>
          </p:nvPr>
        </p:nvSpPr>
        <p:spPr/>
        <p:txBody>
          <a:bodyPr/>
          <a:lstStyle/>
          <a:p>
            <a:fld id="{569A733D-4B12-4F16-9153-003755D074D8}"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Produit numériqu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lstStyle/>
          <a:p>
            <a:r>
              <a:t>Footer</a:t>
            </a:r>
          </a:p>
        </p:txBody>
      </p:sp>
      <p:sp>
        <p:nvSpPr>
          <p:cNvPr id="3" name="PlaceHolder 2"/>
          <p:cNvSpPr>
            <a:spLocks noGrp="1"/>
          </p:cNvSpPr>
          <p:nvPr>
            <p:ph type="sldNum" idx="4"/>
          </p:nvPr>
        </p:nvSpPr>
        <p:spPr/>
        <p:txBody>
          <a:bodyPr/>
          <a:lstStyle/>
          <a:p>
            <a:fld id="{7492EF6D-80D9-48C7-A2A0-40FDFA9DEE04}" type="slidenum">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Diapositive de titre_">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199" y="1122363"/>
            <a:ext cx="9145191"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199" y="3602038"/>
            <a:ext cx="914519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ABFC407D-B654-431E-A67F-30C75EDE6530}" type="datetimeFigureOut">
              <a:rPr lang="fr-FR" smtClean="0"/>
              <a:t>18/03/2025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577EEED-ABE1-49FE-B98A-6D2A480514EA}" type="slidenum">
              <a:rPr lang="fr-FR" smtClean="0"/>
              <a:t>‹N°›</a:t>
            </a:fld>
            <a:endParaRPr lang="fr-FR"/>
          </a:p>
        </p:txBody>
      </p:sp>
    </p:spTree>
    <p:extLst>
      <p:ext uri="{BB962C8B-B14F-4D97-AF65-F5344CB8AC3E}">
        <p14:creationId xmlns:p14="http://schemas.microsoft.com/office/powerpoint/2010/main" val="1821721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 images de puces en colonn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1A7711B8-0DCB-43A2-9F77-DB58F9ABEC63}"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Grands nombres Option 2">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5FDC8645-1EBC-4D5A-8A0C-8FD21FCC8616}" type="slidenum">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omparaison">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
        <p:nvSpPr>
          <p:cNvPr id="3" name="PlaceHolder 2"/>
          <p:cNvSpPr>
            <a:spLocks noGrp="1"/>
          </p:cNvSpPr>
          <p:nvPr>
            <p:ph type="sldNum" idx="10"/>
          </p:nvPr>
        </p:nvSpPr>
        <p:spPr/>
        <p:txBody>
          <a:bodyPr/>
          <a:lstStyle/>
          <a:p>
            <a:fld id="{E0E61AED-43DB-4D5B-858E-765362FE1844}" type="slidenum">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space de marché">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31A0442D-D1AB-497D-B418-DD923A8E86AD}" type="slidenum">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 colonnes encadrées">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C71EFBAD-C61C-4796-9ECD-AD7D75115D01}" type="slidenum">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hronologie">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lstStyle/>
          <a:p>
            <a:r>
              <a:t>Footer</a:t>
            </a:r>
          </a:p>
        </p:txBody>
      </p:sp>
      <p:sp>
        <p:nvSpPr>
          <p:cNvPr id="3" name="PlaceHolder 2"/>
          <p:cNvSpPr>
            <a:spLocks noGrp="1"/>
          </p:cNvSpPr>
          <p:nvPr>
            <p:ph type="sldNum" idx="16"/>
          </p:nvPr>
        </p:nvSpPr>
        <p:spPr/>
        <p:txBody>
          <a:bodyPr/>
          <a:lstStyle/>
          <a:p>
            <a:fld id="{5203EB80-3709-44B4-BEF1-061A76C318A7}"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5.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6.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7.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8.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9.xml"/></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1"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4"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5"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6"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7"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8"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cxnSp>
        <p:nvCxnSpPr>
          <p:cNvPr id="9" name="Connecteur droit 4"/>
          <p:cNvCxnSpPr/>
          <p:nvPr/>
        </p:nvCxnSpPr>
        <p:spPr>
          <a:xfrm>
            <a:off x="7777080" y="2412000"/>
            <a:ext cx="2160" cy="1102320"/>
          </a:xfrm>
          <a:prstGeom prst="straightConnector1">
            <a:avLst/>
          </a:prstGeom>
          <a:ln w="0">
            <a:solidFill>
              <a:srgbClr val="9ACB39"/>
            </a:solidFill>
          </a:ln>
        </p:spPr>
      </p:cxnSp>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8"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59"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60"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61"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162"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63"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64"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65"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66"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67" name="PlaceHolder 1"/>
          <p:cNvSpPr>
            <a:spLocks noGrp="1"/>
          </p:cNvSpPr>
          <p:nvPr>
            <p:ph type="ftr" idx="17"/>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168" name="PlaceHolder 2"/>
          <p:cNvSpPr>
            <a:spLocks noGrp="1"/>
          </p:cNvSpPr>
          <p:nvPr>
            <p:ph type="sldNum" idx="18"/>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7F27973A-A200-4C53-AE82-2D81F8F2EEC6}"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9"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70"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71"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72"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173"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74"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75"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76"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77"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78" name="Forme libre : Forme 28"/>
          <p:cNvSpPr/>
          <p:nvPr/>
        </p:nvSpPr>
        <p:spPr>
          <a:xfrm rot="4308600">
            <a:off x="8139960" y="-52200"/>
            <a:ext cx="646560" cy="775440"/>
          </a:xfrm>
          <a:custGeom>
            <a:avLst/>
            <a:gdLst>
              <a:gd name="textAreaLeft" fmla="*/ 0 w 646560"/>
              <a:gd name="textAreaRight" fmla="*/ 648720 w 646560"/>
              <a:gd name="textAreaTop" fmla="*/ 0 h 775440"/>
              <a:gd name="textAreaBottom" fmla="*/ 777600 h 775440"/>
            </a:gdLst>
            <a:ahLst/>
            <a:cxnLst/>
            <a:rect l="textAreaLeft" t="textAreaTop" r="textAreaRight" b="textAreaBottom"/>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79" name="Forme libre : Forme 26"/>
          <p:cNvSpPr/>
          <p:nvPr/>
        </p:nvSpPr>
        <p:spPr>
          <a:xfrm rot="4308600">
            <a:off x="8880120" y="-531720"/>
            <a:ext cx="3569040" cy="3735000"/>
          </a:xfrm>
          <a:custGeom>
            <a:avLst/>
            <a:gdLst>
              <a:gd name="textAreaLeft" fmla="*/ 0 w 3569040"/>
              <a:gd name="textAreaRight" fmla="*/ 3571200 w 3569040"/>
              <a:gd name="textAreaTop" fmla="*/ 0 h 3735000"/>
              <a:gd name="textAreaBottom" fmla="*/ 3737160 h 3735000"/>
            </a:gdLst>
            <a:ahLst/>
            <a:cxnLst/>
            <a:rect l="textAreaLeft" t="textAreaTop" r="textAreaRight" b="textAreaBottom"/>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80" name="Forme libre : Forme 13"/>
          <p:cNvSpPr/>
          <p:nvPr/>
        </p:nvSpPr>
        <p:spPr>
          <a:xfrm rot="4308000">
            <a:off x="9192600" y="1650960"/>
            <a:ext cx="1978560" cy="2064240"/>
          </a:xfrm>
          <a:custGeom>
            <a:avLst/>
            <a:gdLst>
              <a:gd name="textAreaLeft" fmla="*/ 0 w 1978560"/>
              <a:gd name="textAreaRight" fmla="*/ 1980720 w 1978560"/>
              <a:gd name="textAreaTop" fmla="*/ 0 h 2064240"/>
              <a:gd name="textAreaBottom" fmla="*/ 2066400 h 2064240"/>
            </a:gdLst>
            <a:ahLst/>
            <a:cxnLst/>
            <a:rect l="textAreaLeft" t="textAreaTop" r="textAreaRight" b="textAreaBottom"/>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81" name="Forme libre : Forme 18"/>
          <p:cNvSpPr/>
          <p:nvPr/>
        </p:nvSpPr>
        <p:spPr>
          <a:xfrm rot="13830600">
            <a:off x="9457560" y="3979080"/>
            <a:ext cx="344520" cy="204120"/>
          </a:xfrm>
          <a:custGeom>
            <a:avLst/>
            <a:gdLst>
              <a:gd name="textAreaLeft" fmla="*/ 0 w 344520"/>
              <a:gd name="textAreaRight" fmla="*/ 346680 w 344520"/>
              <a:gd name="textAreaTop" fmla="*/ 0 h 204120"/>
              <a:gd name="textAreaBottom" fmla="*/ 206280 h 204120"/>
            </a:gdLst>
            <a:ahLst/>
            <a:cxnLst/>
            <a:rect l="textAreaLeft" t="textAreaTop" r="textAreaRight" b="textAreaBottom"/>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82" name="Forme libre : Forme 17"/>
          <p:cNvSpPr/>
          <p:nvPr/>
        </p:nvSpPr>
        <p:spPr>
          <a:xfrm rot="12429600">
            <a:off x="9529920" y="3715200"/>
            <a:ext cx="708480" cy="333360"/>
          </a:xfrm>
          <a:custGeom>
            <a:avLst/>
            <a:gdLst>
              <a:gd name="textAreaLeft" fmla="*/ 0 w 708480"/>
              <a:gd name="textAreaRight" fmla="*/ 710640 w 708480"/>
              <a:gd name="textAreaTop" fmla="*/ 0 h 333360"/>
              <a:gd name="textAreaBottom" fmla="*/ 335520 h 333360"/>
            </a:gdLst>
            <a:ahLst/>
            <a:cxnLst/>
            <a:rect l="textAreaLeft" t="textAreaTop" r="textAreaRight" b="textAreaBottom"/>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83" name="Forme libre : Forme 19"/>
          <p:cNvSpPr/>
          <p:nvPr/>
        </p:nvSpPr>
        <p:spPr>
          <a:xfrm rot="4308600">
            <a:off x="8786880" y="1074240"/>
            <a:ext cx="1244160" cy="1577880"/>
          </a:xfrm>
          <a:custGeom>
            <a:avLst/>
            <a:gdLst>
              <a:gd name="textAreaLeft" fmla="*/ 0 w 1244160"/>
              <a:gd name="textAreaRight" fmla="*/ 1246320 w 1244160"/>
              <a:gd name="textAreaTop" fmla="*/ 0 h 1577880"/>
              <a:gd name="textAreaBottom" fmla="*/ 1580040 h 1577880"/>
            </a:gdLst>
            <a:ahLst/>
            <a:cxnLst/>
            <a:rect l="textAreaLeft" t="textAreaTop" r="textAreaRight" b="textAreaBottom"/>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84" name="Forme libre : Forme 23"/>
          <p:cNvSpPr/>
          <p:nvPr/>
        </p:nvSpPr>
        <p:spPr>
          <a:xfrm rot="17194200">
            <a:off x="11374560" y="2847960"/>
            <a:ext cx="240840" cy="404280"/>
          </a:xfrm>
          <a:custGeom>
            <a:avLst/>
            <a:gdLst>
              <a:gd name="textAreaLeft" fmla="*/ 0 w 240840"/>
              <a:gd name="textAreaRight" fmla="*/ 243000 w 240840"/>
              <a:gd name="textAreaTop" fmla="*/ 0 h 404280"/>
              <a:gd name="textAreaBottom" fmla="*/ 406440 h 404280"/>
            </a:gdLst>
            <a:ahLst/>
            <a:cxnLst/>
            <a:rect l="textAreaLeft" t="textAreaTop" r="textAreaRight" b="textAreaBottom"/>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85" name="Forme libre : Forme 22"/>
          <p:cNvSpPr/>
          <p:nvPr/>
        </p:nvSpPr>
        <p:spPr>
          <a:xfrm rot="17193600">
            <a:off x="10878480" y="2628720"/>
            <a:ext cx="690480" cy="507960"/>
          </a:xfrm>
          <a:custGeom>
            <a:avLst/>
            <a:gdLst>
              <a:gd name="textAreaLeft" fmla="*/ 0 w 690480"/>
              <a:gd name="textAreaRight" fmla="*/ 692640 w 690480"/>
              <a:gd name="textAreaTop" fmla="*/ 0 h 507960"/>
              <a:gd name="textAreaBottom" fmla="*/ 509760 h 50796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86" name="PlaceHolder 1"/>
          <p:cNvSpPr>
            <a:spLocks noGrp="1"/>
          </p:cNvSpPr>
          <p:nvPr>
            <p:ph type="ftr" idx="19"/>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187" name="PlaceHolder 2"/>
          <p:cNvSpPr>
            <a:spLocks noGrp="1"/>
          </p:cNvSpPr>
          <p:nvPr>
            <p:ph type="sldNum" idx="20"/>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9EA31E1E-3DC6-410E-8BFD-617F29F573F0}"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8"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89"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90"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91"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192"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93"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94"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95"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96"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97" name="Rectangle 7"/>
          <p:cNvSpPr/>
          <p:nvPr/>
        </p:nvSpPr>
        <p:spPr>
          <a:xfrm>
            <a:off x="0" y="6771240"/>
            <a:ext cx="12191040" cy="8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98" name="Rectangle 8"/>
          <p:cNvSpPr/>
          <p:nvPr/>
        </p:nvSpPr>
        <p:spPr>
          <a:xfrm>
            <a:off x="0" y="0"/>
            <a:ext cx="12191040" cy="8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99" name="Rectangle 9"/>
          <p:cNvSpPr/>
          <p:nvPr/>
        </p:nvSpPr>
        <p:spPr>
          <a:xfrm rot="5400000">
            <a:off x="-3381480" y="3383640"/>
            <a:ext cx="6855840" cy="8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00" name="Rectangle 10"/>
          <p:cNvSpPr/>
          <p:nvPr/>
        </p:nvSpPr>
        <p:spPr>
          <a:xfrm rot="5400000">
            <a:off x="8722440" y="3383640"/>
            <a:ext cx="6855840" cy="8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01" name="Zone de texte 5"/>
          <p:cNvSpPr/>
          <p:nvPr/>
        </p:nvSpPr>
        <p:spPr>
          <a:xfrm>
            <a:off x="5862240" y="66132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100000"/>
              </a:lnSpc>
            </a:pPr>
            <a:endParaRPr lang="fr-FR" sz="1200" b="0" u="none" strike="noStrike">
              <a:solidFill>
                <a:schemeClr val="dk1">
                  <a:lumMod val="75000"/>
                  <a:lumOff val="25000"/>
                </a:schemeClr>
              </a:solidFill>
              <a:uFillTx/>
              <a:latin typeface="Calibri Light"/>
            </a:endParaRPr>
          </a:p>
        </p:txBody>
      </p:sp>
      <p:sp>
        <p:nvSpPr>
          <p:cNvPr id="202" name="PlaceHolder 1"/>
          <p:cNvSpPr>
            <a:spLocks noGrp="1"/>
          </p:cNvSpPr>
          <p:nvPr>
            <p:ph type="sldNum" idx="21"/>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solidFill>
                <a:uFillTx/>
                <a:latin typeface="Rockwell"/>
              </a:defRPr>
            </a:lvl1pPr>
          </a:lstStyle>
          <a:p>
            <a:pPr indent="0" algn="ctr" defTabSz="914400">
              <a:lnSpc>
                <a:spcPct val="100000"/>
              </a:lnSpc>
              <a:buNone/>
              <a:tabLst>
                <a:tab pos="0" algn="l"/>
              </a:tabLst>
            </a:pPr>
            <a:fld id="{B2319704-ACD1-4D51-975A-6E064AC6DC82}" type="slidenum">
              <a:rPr lang="fr-FR" sz="1200" b="1" i="1" u="none" strike="noStrike">
                <a:solidFill>
                  <a:schemeClr val="dk1"/>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3"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04"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05"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06"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207"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08"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09"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0"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1"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2" name="Forme libre : Forme 14"/>
          <p:cNvSpPr/>
          <p:nvPr/>
        </p:nvSpPr>
        <p:spPr>
          <a:xfrm rot="14199000">
            <a:off x="10162440" y="-232200"/>
            <a:ext cx="1954800" cy="1397880"/>
          </a:xfrm>
          <a:custGeom>
            <a:avLst/>
            <a:gdLst>
              <a:gd name="textAreaLeft" fmla="*/ 0 w 1954800"/>
              <a:gd name="textAreaRight" fmla="*/ 1956960 w 1954800"/>
              <a:gd name="textAreaTop" fmla="*/ 0 h 1397880"/>
              <a:gd name="textAreaBottom" fmla="*/ 1400040 h 1397880"/>
            </a:gdLst>
            <a:ahLst/>
            <a:cxnLst/>
            <a:rect l="textAreaLeft" t="textAreaTop" r="textAreaRight" b="textAreaBottom"/>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3" name="Forme libre : Forme 13"/>
          <p:cNvSpPr/>
          <p:nvPr/>
        </p:nvSpPr>
        <p:spPr>
          <a:xfrm rot="6973200">
            <a:off x="9802440" y="198000"/>
            <a:ext cx="745920" cy="778680"/>
          </a:xfrm>
          <a:custGeom>
            <a:avLst/>
            <a:gdLst>
              <a:gd name="textAreaLeft" fmla="*/ 0 w 745920"/>
              <a:gd name="textAreaRight" fmla="*/ 748080 w 745920"/>
              <a:gd name="textAreaTop" fmla="*/ 0 h 778680"/>
              <a:gd name="textAreaBottom" fmla="*/ 780840 h 778680"/>
            </a:gdLst>
            <a:ahLst/>
            <a:cxnLst/>
            <a:rect l="textAreaLeft" t="textAreaTop" r="textAreaRight" b="textAreaBottom"/>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4" name="Forme libre : Forme 23"/>
          <p:cNvSpPr/>
          <p:nvPr/>
        </p:nvSpPr>
        <p:spPr>
          <a:xfrm rot="5482200">
            <a:off x="9856800" y="808560"/>
            <a:ext cx="240840" cy="404280"/>
          </a:xfrm>
          <a:custGeom>
            <a:avLst/>
            <a:gdLst>
              <a:gd name="textAreaLeft" fmla="*/ 0 w 240840"/>
              <a:gd name="textAreaRight" fmla="*/ 243000 w 240840"/>
              <a:gd name="textAreaTop" fmla="*/ 0 h 404280"/>
              <a:gd name="textAreaBottom" fmla="*/ 406440 h 404280"/>
            </a:gdLst>
            <a:ahLst/>
            <a:cxnLst/>
            <a:rect l="textAreaLeft" t="textAreaTop" r="textAreaRight" b="textAreaBottom"/>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5" name="Forme libre : Forme 21"/>
          <p:cNvSpPr/>
          <p:nvPr/>
        </p:nvSpPr>
        <p:spPr>
          <a:xfrm rot="14236800">
            <a:off x="11753640" y="113400"/>
            <a:ext cx="330120" cy="245880"/>
          </a:xfrm>
          <a:custGeom>
            <a:avLst/>
            <a:gdLst>
              <a:gd name="textAreaLeft" fmla="*/ 0 w 330120"/>
              <a:gd name="textAreaRight" fmla="*/ 332280 w 330120"/>
              <a:gd name="textAreaTop" fmla="*/ 0 h 245880"/>
              <a:gd name="textAreaBottom" fmla="*/ 248040 h 245880"/>
            </a:gdLst>
            <a:ahLst/>
            <a:cxnLst/>
            <a:rect l="textAreaLeft" t="textAreaTop" r="textAreaRight" b="textAreaBottom"/>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6" name="Forme libre : Forme 24"/>
          <p:cNvSpPr/>
          <p:nvPr/>
        </p:nvSpPr>
        <p:spPr>
          <a:xfrm rot="13336800">
            <a:off x="10314360" y="1085760"/>
            <a:ext cx="646560" cy="775440"/>
          </a:xfrm>
          <a:custGeom>
            <a:avLst/>
            <a:gdLst>
              <a:gd name="textAreaLeft" fmla="*/ 0 w 646560"/>
              <a:gd name="textAreaRight" fmla="*/ 648720 w 646560"/>
              <a:gd name="textAreaTop" fmla="*/ 0 h 775440"/>
              <a:gd name="textAreaBottom" fmla="*/ 777600 h 775440"/>
            </a:gdLst>
            <a:ahLst/>
            <a:cxnLst/>
            <a:rect l="textAreaLeft" t="textAreaTop" r="textAreaRight" b="textAreaBottom"/>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7" name="Forme libre : Forme 25"/>
          <p:cNvSpPr/>
          <p:nvPr/>
        </p:nvSpPr>
        <p:spPr>
          <a:xfrm rot="5737200">
            <a:off x="9847440" y="1031400"/>
            <a:ext cx="690480" cy="508320"/>
          </a:xfrm>
          <a:custGeom>
            <a:avLst/>
            <a:gdLst>
              <a:gd name="textAreaLeft" fmla="*/ 0 w 690480"/>
              <a:gd name="textAreaRight" fmla="*/ 692640 w 690480"/>
              <a:gd name="textAreaTop" fmla="*/ 0 h 508320"/>
              <a:gd name="textAreaBottom" fmla="*/ 510480 h 50832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8" name="Forme libre : Forme 29"/>
          <p:cNvSpPr/>
          <p:nvPr/>
        </p:nvSpPr>
        <p:spPr>
          <a:xfrm rot="8289600">
            <a:off x="10084320" y="798480"/>
            <a:ext cx="369360" cy="271440"/>
          </a:xfrm>
          <a:custGeom>
            <a:avLst/>
            <a:gdLst>
              <a:gd name="textAreaLeft" fmla="*/ 0 w 369360"/>
              <a:gd name="textAreaRight" fmla="*/ 371520 w 369360"/>
              <a:gd name="textAreaTop" fmla="*/ 0 h 271440"/>
              <a:gd name="textAreaBottom" fmla="*/ 273600 h 27144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9" name="PlaceHolder 1"/>
          <p:cNvSpPr>
            <a:spLocks noGrp="1"/>
          </p:cNvSpPr>
          <p:nvPr>
            <p:ph type="ftr" idx="22"/>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220" name="PlaceHolder 2"/>
          <p:cNvSpPr>
            <a:spLocks noGrp="1"/>
          </p:cNvSpPr>
          <p:nvPr>
            <p:ph type="sldNum" idx="23"/>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197E0D47-8B6D-4A70-BF45-B4A28B9796AC}"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1"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22"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23"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24"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225"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26"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27"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28"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29"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30" name="PlaceHolder 1"/>
          <p:cNvSpPr>
            <a:spLocks noGrp="1"/>
          </p:cNvSpPr>
          <p:nvPr>
            <p:ph type="ftr" idx="24"/>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231" name="PlaceHolder 2"/>
          <p:cNvSpPr>
            <a:spLocks noGrp="1"/>
          </p:cNvSpPr>
          <p:nvPr>
            <p:ph type="sldNum" idx="25"/>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203CAA2D-FF05-4897-B707-5562499D8C0E}"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2"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33"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34"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35"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236"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37"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38"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39"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40"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41" name="PlaceHolder 1"/>
          <p:cNvSpPr>
            <a:spLocks noGrp="1"/>
          </p:cNvSpPr>
          <p:nvPr>
            <p:ph type="ftr" idx="26"/>
          </p:nvPr>
        </p:nvSpPr>
        <p:spPr>
          <a:xfrm>
            <a:off x="431640" y="590868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242" name="PlaceHolder 2"/>
          <p:cNvSpPr>
            <a:spLocks noGrp="1"/>
          </p:cNvSpPr>
          <p:nvPr>
            <p:ph type="sldNum" idx="27"/>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solidFill>
                <a:uFillTx/>
                <a:latin typeface="Rockwell"/>
              </a:defRPr>
            </a:lvl1pPr>
          </a:lstStyle>
          <a:p>
            <a:pPr indent="0" algn="ctr" defTabSz="914400">
              <a:lnSpc>
                <a:spcPct val="100000"/>
              </a:lnSpc>
              <a:buNone/>
              <a:tabLst>
                <a:tab pos="0" algn="l"/>
              </a:tabLst>
            </a:pPr>
            <a:fld id="{CD8508B6-DA01-4B39-965C-DA688F3C80FB}" type="slidenum">
              <a:rPr lang="fr-FR" sz="1200" b="1" i="1" u="none" strike="noStrike">
                <a:solidFill>
                  <a:schemeClr val="dk1"/>
                </a:solidFill>
                <a:uFillTx/>
                <a:latin typeface="Rockwell"/>
              </a:rPr>
              <a:t>‹N°›</a:t>
            </a:fld>
            <a:endParaRPr lang="fr-FR" sz="1200" b="0" u="none" strike="noStrike">
              <a:solidFill>
                <a:srgbClr val="000000"/>
              </a:solidFill>
              <a:uFillTx/>
              <a:latin typeface="Times New Roman"/>
            </a:endParaRPr>
          </a:p>
        </p:txBody>
      </p:sp>
      <p:sp>
        <p:nvSpPr>
          <p:cNvPr id="243" name="PlaceHolder 3"/>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indent="0" algn="ctr">
              <a:buNone/>
            </a:pPr>
            <a:r>
              <a:rPr lang="fr-FR" sz="4400" b="0" u="none" strike="noStrike">
                <a:solidFill>
                  <a:srgbClr val="000000"/>
                </a:solidFill>
                <a:uFillTx/>
                <a:latin typeface="Arial"/>
              </a:rPr>
              <a:t>Cliquez pour éditer le format du texte-titre</a:t>
            </a:r>
          </a:p>
        </p:txBody>
      </p:sp>
      <p:sp>
        <p:nvSpPr>
          <p:cNvPr id="244" name="PlaceHolder 4"/>
          <p:cNvSpPr>
            <a:spLocks noGrp="1"/>
          </p:cNvSpPr>
          <p:nvPr>
            <p:ph type="body"/>
          </p:nvPr>
        </p:nvSpPr>
        <p:spPr>
          <a:xfrm>
            <a:off x="609480" y="1604520"/>
            <a:ext cx="109735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32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24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20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20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20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2000" b="0" u="none" strike="noStrike">
                <a:solidFill>
                  <a:srgbClr val="000000"/>
                </a:solidFill>
                <a:uFillTx/>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5"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46"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47"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48"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249"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50"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51"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52"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53"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54" name="PlaceHolder 1"/>
          <p:cNvSpPr>
            <a:spLocks noGrp="1"/>
          </p:cNvSpPr>
          <p:nvPr>
            <p:ph type="title"/>
          </p:nvPr>
        </p:nvSpPr>
        <p:spPr>
          <a:xfrm>
            <a:off x="609480" y="273600"/>
            <a:ext cx="10973160" cy="1144440"/>
          </a:xfrm>
          <a:prstGeom prst="rect">
            <a:avLst/>
          </a:prstGeom>
          <a:noFill/>
          <a:ln w="0">
            <a:noFill/>
          </a:ln>
        </p:spPr>
        <p:txBody>
          <a:bodyPr lIns="0" tIns="0" rIns="0" bIns="0" anchor="ctr">
            <a:noAutofit/>
          </a:bodyPr>
          <a:lstStyle/>
          <a:p>
            <a:pPr indent="0">
              <a:buNone/>
            </a:pPr>
            <a:r>
              <a:rPr lang="fr-FR" sz="1800" b="0" u="none" strike="noStrike">
                <a:solidFill>
                  <a:srgbClr val="000000"/>
                </a:solidFill>
                <a:uFillTx/>
                <a:latin typeface="Arial"/>
              </a:rPr>
              <a:t>Cliquez pour éditer le format du texte-titre</a:t>
            </a:r>
          </a:p>
        </p:txBody>
      </p:sp>
      <p:sp>
        <p:nvSpPr>
          <p:cNvPr id="255" name="PlaceHolder 2"/>
          <p:cNvSpPr>
            <a:spLocks noGrp="1"/>
          </p:cNvSpPr>
          <p:nvPr>
            <p:ph type="body"/>
          </p:nvPr>
        </p:nvSpPr>
        <p:spPr>
          <a:xfrm>
            <a:off x="6094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
        <p:nvSpPr>
          <p:cNvPr id="256" name="PlaceHolder 3"/>
          <p:cNvSpPr>
            <a:spLocks noGrp="1"/>
          </p:cNvSpPr>
          <p:nvPr>
            <p:ph type="body"/>
          </p:nvPr>
        </p:nvSpPr>
        <p:spPr>
          <a:xfrm>
            <a:off x="62326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
        <p:nvSpPr>
          <p:cNvPr id="257" name="PlaceHolder 4"/>
          <p:cNvSpPr>
            <a:spLocks noGrp="1"/>
          </p:cNvSpPr>
          <p:nvPr>
            <p:ph type="ftr" idx="28"/>
          </p:nvPr>
        </p:nvSpPr>
        <p:spPr>
          <a:xfrm>
            <a:off x="431640" y="590868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258" name="PlaceHolder 5"/>
          <p:cNvSpPr>
            <a:spLocks noGrp="1"/>
          </p:cNvSpPr>
          <p:nvPr>
            <p:ph type="sldNum" idx="29"/>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solidFill>
                <a:uFillTx/>
                <a:latin typeface="Rockwell"/>
              </a:defRPr>
            </a:lvl1pPr>
          </a:lstStyle>
          <a:p>
            <a:pPr indent="0" algn="ctr" defTabSz="914400">
              <a:lnSpc>
                <a:spcPct val="100000"/>
              </a:lnSpc>
              <a:buNone/>
              <a:tabLst>
                <a:tab pos="0" algn="l"/>
              </a:tabLst>
            </a:pPr>
            <a:fld id="{E5F4B1BA-43B6-4B09-847D-0AA66FB20066}" type="slidenum">
              <a:rPr lang="fr-FR" sz="1200" b="1" i="1" u="none" strike="noStrike">
                <a:solidFill>
                  <a:schemeClr val="dk1"/>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2"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63"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64"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65"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266"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67"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68"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69"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70"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cxnSp>
        <p:nvCxnSpPr>
          <p:cNvPr id="271" name="Connecteur droit 4"/>
          <p:cNvCxnSpPr/>
          <p:nvPr/>
        </p:nvCxnSpPr>
        <p:spPr>
          <a:xfrm>
            <a:off x="7777080" y="2412000"/>
            <a:ext cx="2160" cy="1102320"/>
          </a:xfrm>
          <a:prstGeom prst="straightConnector1">
            <a:avLst/>
          </a:prstGeom>
          <a:ln w="0">
            <a:solidFill>
              <a:srgbClr val="9ACB39"/>
            </a:solidFill>
          </a:ln>
        </p:spPr>
      </p:cxnSp>
    </p:spTree>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2"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73"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74"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75"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276"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77"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78"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79"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80"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cxnSp>
        <p:nvCxnSpPr>
          <p:cNvPr id="281" name="Connecteur droit 4"/>
          <p:cNvCxnSpPr/>
          <p:nvPr/>
        </p:nvCxnSpPr>
        <p:spPr>
          <a:xfrm>
            <a:off x="7777080" y="2412000"/>
            <a:ext cx="2160" cy="1102320"/>
          </a:xfrm>
          <a:prstGeom prst="straightConnector1">
            <a:avLst/>
          </a:prstGeom>
          <a:ln w="0">
            <a:solidFill>
              <a:srgbClr val="9ACB39"/>
            </a:solidFill>
          </a:ln>
        </p:spPr>
      </p:cxnSp>
      <p:sp>
        <p:nvSpPr>
          <p:cNvPr id="282" name="PlaceHolder 1"/>
          <p:cNvSpPr>
            <a:spLocks noGrp="1"/>
          </p:cNvSpPr>
          <p:nvPr>
            <p:ph type="title"/>
          </p:nvPr>
        </p:nvSpPr>
        <p:spPr>
          <a:xfrm>
            <a:off x="609480" y="273600"/>
            <a:ext cx="10973160" cy="1144440"/>
          </a:xfrm>
          <a:prstGeom prst="rect">
            <a:avLst/>
          </a:prstGeom>
          <a:noFill/>
          <a:ln w="0">
            <a:noFill/>
          </a:ln>
        </p:spPr>
        <p:txBody>
          <a:bodyPr lIns="0" tIns="0" rIns="0" bIns="0" anchor="ctr">
            <a:noAutofit/>
          </a:bodyPr>
          <a:lstStyle/>
          <a:p>
            <a:pPr indent="0">
              <a:buNone/>
            </a:pPr>
            <a:r>
              <a:rPr lang="fr-FR" sz="1800" b="0" u="none" strike="noStrike">
                <a:solidFill>
                  <a:srgbClr val="000000"/>
                </a:solidFill>
                <a:uFillTx/>
                <a:latin typeface="Arial"/>
              </a:rPr>
              <a:t>Cliquez pour éditer le format du texte-titre</a:t>
            </a:r>
          </a:p>
        </p:txBody>
      </p:sp>
      <p:sp>
        <p:nvSpPr>
          <p:cNvPr id="283" name="PlaceHolder 2"/>
          <p:cNvSpPr>
            <a:spLocks noGrp="1"/>
          </p:cNvSpPr>
          <p:nvPr>
            <p:ph type="body"/>
          </p:nvPr>
        </p:nvSpPr>
        <p:spPr>
          <a:xfrm>
            <a:off x="6094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
        <p:nvSpPr>
          <p:cNvPr id="284" name="PlaceHolder 3"/>
          <p:cNvSpPr>
            <a:spLocks noGrp="1"/>
          </p:cNvSpPr>
          <p:nvPr>
            <p:ph type="body"/>
          </p:nvPr>
        </p:nvSpPr>
        <p:spPr>
          <a:xfrm>
            <a:off x="62326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8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8"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89"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90"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91"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292"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93"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94"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95"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96"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cxnSp>
        <p:nvCxnSpPr>
          <p:cNvPr id="297" name="Connecteur droit 4"/>
          <p:cNvCxnSpPr/>
          <p:nvPr/>
        </p:nvCxnSpPr>
        <p:spPr>
          <a:xfrm>
            <a:off x="7777080" y="2412000"/>
            <a:ext cx="2160" cy="1102320"/>
          </a:xfrm>
          <a:prstGeom prst="straightConnector1">
            <a:avLst/>
          </a:prstGeom>
          <a:ln w="0">
            <a:solidFill>
              <a:srgbClr val="9ACB39"/>
            </a:solidFill>
          </a:ln>
        </p:spPr>
      </p:cxnSp>
      <p:sp>
        <p:nvSpPr>
          <p:cNvPr id="298" name="PlaceHolder 1"/>
          <p:cNvSpPr>
            <a:spLocks noGrp="1"/>
          </p:cNvSpPr>
          <p:nvPr>
            <p:ph type="title"/>
          </p:nvPr>
        </p:nvSpPr>
        <p:spPr>
          <a:xfrm>
            <a:off x="609480" y="273600"/>
            <a:ext cx="10973160" cy="1144440"/>
          </a:xfrm>
          <a:prstGeom prst="rect">
            <a:avLst/>
          </a:prstGeom>
          <a:noFill/>
          <a:ln w="0">
            <a:noFill/>
          </a:ln>
        </p:spPr>
        <p:txBody>
          <a:bodyPr lIns="0" tIns="0" rIns="0" bIns="0" anchor="ctr">
            <a:noAutofit/>
          </a:bodyPr>
          <a:lstStyle/>
          <a:p>
            <a:pPr indent="0">
              <a:buNone/>
            </a:pPr>
            <a:r>
              <a:rPr lang="fr-FR" sz="1800" b="0" u="none" strike="noStrike">
                <a:solidFill>
                  <a:srgbClr val="000000"/>
                </a:solidFill>
                <a:uFillTx/>
                <a:latin typeface="Arial"/>
              </a:rPr>
              <a:t>Cliquez pour éditer le format du texte-titre</a:t>
            </a:r>
          </a:p>
        </p:txBody>
      </p:sp>
      <p:sp>
        <p:nvSpPr>
          <p:cNvPr id="299" name="PlaceHolder 2"/>
          <p:cNvSpPr>
            <a:spLocks noGrp="1"/>
          </p:cNvSpPr>
          <p:nvPr>
            <p:ph type="body"/>
          </p:nvPr>
        </p:nvSpPr>
        <p:spPr>
          <a:xfrm>
            <a:off x="6094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
        <p:nvSpPr>
          <p:cNvPr id="300" name="PlaceHolder 3"/>
          <p:cNvSpPr>
            <a:spLocks noGrp="1"/>
          </p:cNvSpPr>
          <p:nvPr>
            <p:ph type="body"/>
          </p:nvPr>
        </p:nvSpPr>
        <p:spPr>
          <a:xfrm>
            <a:off x="62326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1"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2"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3"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14"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5"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6"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7"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8"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9" name="Ovale 34"/>
          <p:cNvSpPr/>
          <p:nvPr/>
        </p:nvSpPr>
        <p:spPr>
          <a:xfrm>
            <a:off x="7066440" y="1366560"/>
            <a:ext cx="1369440" cy="13694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0" name="Ovale 32"/>
          <p:cNvSpPr/>
          <p:nvPr/>
        </p:nvSpPr>
        <p:spPr>
          <a:xfrm>
            <a:off x="7066440" y="2931120"/>
            <a:ext cx="1369440" cy="13694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1" name="Ovale 33"/>
          <p:cNvSpPr/>
          <p:nvPr/>
        </p:nvSpPr>
        <p:spPr>
          <a:xfrm>
            <a:off x="7066440" y="4496040"/>
            <a:ext cx="1369440" cy="13694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2" name="Rectangle 41"/>
          <p:cNvSpPr/>
          <p:nvPr/>
        </p:nvSpPr>
        <p:spPr>
          <a:xfrm>
            <a:off x="105480" y="86760"/>
            <a:ext cx="6206760" cy="6682320"/>
          </a:xfrm>
          <a:prstGeom prst="rect">
            <a:avLst/>
          </a:prstGeom>
          <a:gradFill rotWithShape="0">
            <a:gsLst>
              <a:gs pos="0">
                <a:srgbClr val="000000">
                  <a:alpha val="0"/>
                </a:srgbClr>
              </a:gs>
              <a:gs pos="100000">
                <a:srgbClr val="000000">
                  <a:alpha val="31000"/>
                </a:srgbClr>
              </a:gs>
            </a:gsLst>
            <a:lin ang="126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3" name="Octogone 50"/>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4" name="Ovale 5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25" name="Ovale 52"/>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6" name="Ovale 5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grpSp>
        <p:nvGrpSpPr>
          <p:cNvPr id="27" name="Groupe 21"/>
          <p:cNvGrpSpPr/>
          <p:nvPr/>
        </p:nvGrpSpPr>
        <p:grpSpPr>
          <a:xfrm>
            <a:off x="1738080" y="2052720"/>
            <a:ext cx="3258000" cy="3253320"/>
            <a:chOff x="1738080" y="2052720"/>
            <a:chExt cx="3258000" cy="3253320"/>
          </a:xfrm>
        </p:grpSpPr>
        <p:sp>
          <p:nvSpPr>
            <p:cNvPr id="28" name="Forme libre : Forme 13"/>
            <p:cNvSpPr/>
            <p:nvPr/>
          </p:nvSpPr>
          <p:spPr>
            <a:xfrm rot="4308600">
              <a:off x="2466000" y="2677320"/>
              <a:ext cx="1978560" cy="2064240"/>
            </a:xfrm>
            <a:custGeom>
              <a:avLst/>
              <a:gdLst>
                <a:gd name="textAreaLeft" fmla="*/ 0 w 1978560"/>
                <a:gd name="textAreaRight" fmla="*/ 1980720 w 1978560"/>
                <a:gd name="textAreaTop" fmla="*/ 0 h 2064240"/>
                <a:gd name="textAreaBottom" fmla="*/ 2066400 h 2064240"/>
              </a:gdLst>
              <a:ahLst/>
              <a:cxnLst/>
              <a:rect l="textAreaLeft" t="textAreaTop" r="textAreaRight" b="textAreaBottom"/>
              <a:pathLst>
                <a:path w="1980696" h="2066510">
                  <a:moveTo>
                    <a:pt x="0" y="2066510"/>
                  </a:moveTo>
                  <a:lnTo>
                    <a:pt x="1138078" y="0"/>
                  </a:lnTo>
                  <a:lnTo>
                    <a:pt x="1980696" y="1530016"/>
                  </a:lnTo>
                  <a:lnTo>
                    <a:pt x="1459417" y="2066510"/>
                  </a:ln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29" name="Forme libre : Forme 26"/>
            <p:cNvSpPr/>
            <p:nvPr/>
          </p:nvSpPr>
          <p:spPr>
            <a:xfrm rot="13830600">
              <a:off x="2730600" y="5005800"/>
              <a:ext cx="344520" cy="204120"/>
            </a:xfrm>
            <a:custGeom>
              <a:avLst/>
              <a:gdLst>
                <a:gd name="textAreaLeft" fmla="*/ 0 w 344520"/>
                <a:gd name="textAreaRight" fmla="*/ 346680 w 344520"/>
                <a:gd name="textAreaTop" fmla="*/ 0 h 204120"/>
                <a:gd name="textAreaBottom" fmla="*/ 206280 h 204120"/>
              </a:gdLst>
              <a:ahLst/>
              <a:cxnLst/>
              <a:rect l="textAreaLeft" t="textAreaTop" r="textAreaRight" b="textAreaBottom"/>
              <a:pathLst>
                <a:path w="346713" h="206124">
                  <a:moveTo>
                    <a:pt x="346713" y="206124"/>
                  </a:moveTo>
                  <a:lnTo>
                    <a:pt x="0" y="206124"/>
                  </a:lnTo>
                  <a:lnTo>
                    <a:pt x="86666" y="0"/>
                  </a:lnTo>
                  <a:lnTo>
                    <a:pt x="346713" y="206124"/>
                  </a:ln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0" name="Forme libre : Forme 17"/>
            <p:cNvSpPr/>
            <p:nvPr/>
          </p:nvSpPr>
          <p:spPr>
            <a:xfrm rot="12429600">
              <a:off x="2802600" y="4741920"/>
              <a:ext cx="708480" cy="333360"/>
            </a:xfrm>
            <a:custGeom>
              <a:avLst/>
              <a:gdLst>
                <a:gd name="textAreaLeft" fmla="*/ 0 w 708480"/>
                <a:gd name="textAreaRight" fmla="*/ 710640 w 708480"/>
                <a:gd name="textAreaTop" fmla="*/ 0 h 333360"/>
                <a:gd name="textAreaBottom" fmla="*/ 335520 h 333360"/>
              </a:gdLst>
              <a:ahLst/>
              <a:cxnLst/>
              <a:rect l="textAreaLeft" t="textAreaTop" r="textAreaRight" b="textAreaBottom"/>
              <a:pathLst>
                <a:path w="710669" h="335543">
                  <a:moveTo>
                    <a:pt x="710669" y="176660"/>
                  </a:moveTo>
                  <a:lnTo>
                    <a:pt x="0" y="335543"/>
                  </a:lnTo>
                  <a:lnTo>
                    <a:pt x="141082" y="0"/>
                  </a:lnTo>
                  <a:lnTo>
                    <a:pt x="487795" y="0"/>
                  </a:lnTo>
                  <a:lnTo>
                    <a:pt x="710669" y="176660"/>
                  </a:ln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1" name="Forme libre : Forme 19"/>
            <p:cNvSpPr/>
            <p:nvPr/>
          </p:nvSpPr>
          <p:spPr>
            <a:xfrm rot="4308600">
              <a:off x="2059560" y="2100960"/>
              <a:ext cx="1244160" cy="1577880"/>
            </a:xfrm>
            <a:custGeom>
              <a:avLst/>
              <a:gdLst>
                <a:gd name="textAreaLeft" fmla="*/ 0 w 1244160"/>
                <a:gd name="textAreaRight" fmla="*/ 1246320 w 1244160"/>
                <a:gd name="textAreaTop" fmla="*/ 0 h 1577880"/>
                <a:gd name="textAreaBottom" fmla="*/ 1580040 h 1577880"/>
              </a:gdLst>
              <a:ahLst/>
              <a:cxnLst/>
              <a:rect l="textAreaLeft" t="textAreaTop" r="textAreaRight" b="textAreaBottom"/>
              <a:pathLst>
                <a:path w="1246227" h="1580187">
                  <a:moveTo>
                    <a:pt x="0" y="1580187"/>
                  </a:moveTo>
                  <a:lnTo>
                    <a:pt x="1168783" y="0"/>
                  </a:lnTo>
                  <a:lnTo>
                    <a:pt x="1246227" y="105569"/>
                  </a:lnTo>
                  <a:lnTo>
                    <a:pt x="358471" y="1574380"/>
                  </a:lnTo>
                  <a:lnTo>
                    <a:pt x="0" y="1580187"/>
                  </a:ln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2" name="Forme libre : Forme 23"/>
            <p:cNvSpPr/>
            <p:nvPr/>
          </p:nvSpPr>
          <p:spPr>
            <a:xfrm rot="17194200">
              <a:off x="4647600" y="3875040"/>
              <a:ext cx="240840" cy="404280"/>
            </a:xfrm>
            <a:custGeom>
              <a:avLst/>
              <a:gdLst>
                <a:gd name="textAreaLeft" fmla="*/ 0 w 240840"/>
                <a:gd name="textAreaRight" fmla="*/ 243000 w 240840"/>
                <a:gd name="textAreaTop" fmla="*/ 0 h 404280"/>
                <a:gd name="textAreaBottom" fmla="*/ 406440 h 404280"/>
              </a:gdLst>
              <a:ahLst/>
              <a:cxnLst/>
              <a:rect l="textAreaLeft" t="textAreaTop" r="textAreaRight" b="textAreaBottom"/>
              <a:pathLst>
                <a:path w="243160" h="406553">
                  <a:moveTo>
                    <a:pt x="243160" y="342071"/>
                  </a:moveTo>
                  <a:lnTo>
                    <a:pt x="156493" y="406553"/>
                  </a:lnTo>
                  <a:lnTo>
                    <a:pt x="0" y="0"/>
                  </a:lnTo>
                  <a:lnTo>
                    <a:pt x="243160" y="342071"/>
                  </a:ln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3" name="Forme libre : Forme 30"/>
            <p:cNvSpPr/>
            <p:nvPr/>
          </p:nvSpPr>
          <p:spPr>
            <a:xfrm rot="17193600">
              <a:off x="4151520" y="3655440"/>
              <a:ext cx="690480" cy="507960"/>
            </a:xfrm>
            <a:custGeom>
              <a:avLst/>
              <a:gdLst>
                <a:gd name="textAreaLeft" fmla="*/ 0 w 690480"/>
                <a:gd name="textAreaRight" fmla="*/ 692640 w 690480"/>
                <a:gd name="textAreaTop" fmla="*/ 0 h 507960"/>
                <a:gd name="textAreaBottom" fmla="*/ 509760 h 50796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 name="Forme libre : Forme 28"/>
            <p:cNvSpPr/>
            <p:nvPr/>
          </p:nvSpPr>
          <p:spPr>
            <a:xfrm rot="4308600">
              <a:off x="3831480" y="2439360"/>
              <a:ext cx="646560" cy="775800"/>
            </a:xfrm>
            <a:custGeom>
              <a:avLst/>
              <a:gdLst>
                <a:gd name="textAreaLeft" fmla="*/ 0 w 646560"/>
                <a:gd name="textAreaRight" fmla="*/ 648720 w 646560"/>
                <a:gd name="textAreaTop" fmla="*/ 0 h 775800"/>
                <a:gd name="textAreaBottom" fmla="*/ 777960 h 775800"/>
              </a:gdLst>
              <a:ahLst/>
              <a:cxnLst/>
              <a:rect l="textAreaLeft" t="textAreaTop" r="textAreaRight" b="textAreaBottom"/>
              <a:pathLst>
                <a:path w="648657" h="777553">
                  <a:moveTo>
                    <a:pt x="0" y="777553"/>
                  </a:moveTo>
                  <a:lnTo>
                    <a:pt x="255474" y="0"/>
                  </a:lnTo>
                  <a:lnTo>
                    <a:pt x="648657" y="713937"/>
                  </a:lnTo>
                  <a:lnTo>
                    <a:pt x="0" y="777553"/>
                  </a:ln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grpSp>
      <p:sp>
        <p:nvSpPr>
          <p:cNvPr id="35" name="PlaceHolder 1"/>
          <p:cNvSpPr>
            <a:spLocks noGrp="1"/>
          </p:cNvSpPr>
          <p:nvPr>
            <p:ph type="ftr" idx="1"/>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36" name="PlaceHolder 2"/>
          <p:cNvSpPr>
            <a:spLocks noGrp="1"/>
          </p:cNvSpPr>
          <p:nvPr>
            <p:ph type="sldNum" idx="2"/>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solidFill>
                <a:uFillTx/>
                <a:latin typeface="Rockwell"/>
              </a:defRPr>
            </a:lvl1pPr>
          </a:lstStyle>
          <a:p>
            <a:pPr indent="0" algn="ctr" defTabSz="914400">
              <a:lnSpc>
                <a:spcPct val="100000"/>
              </a:lnSpc>
              <a:buNone/>
              <a:tabLst>
                <a:tab pos="0" algn="l"/>
              </a:tabLst>
            </a:pPr>
            <a:fld id="{1FDF3497-858C-4D34-9013-1B7E4EAEE205}" type="slidenum">
              <a:rPr lang="fr-FR" sz="1200" b="1" i="1" u="none" strike="noStrike">
                <a:solidFill>
                  <a:schemeClr val="dk1"/>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04"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05"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06"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07"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308"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09"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10"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11"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12"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cxnSp>
        <p:nvCxnSpPr>
          <p:cNvPr id="313" name="Connecteur droit 4"/>
          <p:cNvCxnSpPr/>
          <p:nvPr/>
        </p:nvCxnSpPr>
        <p:spPr>
          <a:xfrm>
            <a:off x="7777080" y="2412000"/>
            <a:ext cx="2160" cy="1102320"/>
          </a:xfrm>
          <a:prstGeom prst="straightConnector1">
            <a:avLst/>
          </a:prstGeom>
          <a:ln w="0">
            <a:solidFill>
              <a:srgbClr val="9ACB39"/>
            </a:solidFill>
          </a:ln>
        </p:spPr>
      </p:cxnSp>
      <p:sp>
        <p:nvSpPr>
          <p:cNvPr id="314" name="PlaceHolder 1"/>
          <p:cNvSpPr>
            <a:spLocks noGrp="1"/>
          </p:cNvSpPr>
          <p:nvPr>
            <p:ph type="title"/>
          </p:nvPr>
        </p:nvSpPr>
        <p:spPr>
          <a:xfrm>
            <a:off x="609480" y="273600"/>
            <a:ext cx="10973160" cy="1144440"/>
          </a:xfrm>
          <a:prstGeom prst="rect">
            <a:avLst/>
          </a:prstGeom>
          <a:noFill/>
          <a:ln w="0">
            <a:noFill/>
          </a:ln>
        </p:spPr>
        <p:txBody>
          <a:bodyPr lIns="0" tIns="0" rIns="0" bIns="0" anchor="ctr">
            <a:noAutofit/>
          </a:bodyPr>
          <a:lstStyle/>
          <a:p>
            <a:pPr indent="0">
              <a:buNone/>
            </a:pPr>
            <a:r>
              <a:rPr lang="fr-FR" sz="1800" b="0" u="none" strike="noStrike">
                <a:solidFill>
                  <a:srgbClr val="000000"/>
                </a:solidFill>
                <a:uFillTx/>
                <a:latin typeface="Arial"/>
              </a:rPr>
              <a:t>Cliquez pour éditer le format du texte-titre</a:t>
            </a:r>
          </a:p>
        </p:txBody>
      </p:sp>
      <p:sp>
        <p:nvSpPr>
          <p:cNvPr id="315" name="PlaceHolder 2"/>
          <p:cNvSpPr>
            <a:spLocks noGrp="1"/>
          </p:cNvSpPr>
          <p:nvPr>
            <p:ph type="body"/>
          </p:nvPr>
        </p:nvSpPr>
        <p:spPr>
          <a:xfrm>
            <a:off x="6094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
        <p:nvSpPr>
          <p:cNvPr id="316" name="PlaceHolder 3"/>
          <p:cNvSpPr>
            <a:spLocks noGrp="1"/>
          </p:cNvSpPr>
          <p:nvPr>
            <p:ph type="body"/>
          </p:nvPr>
        </p:nvSpPr>
        <p:spPr>
          <a:xfrm>
            <a:off x="62326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8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0"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21"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22"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23"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324"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25"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26"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27"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28"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29" name="Zone de texte 5"/>
          <p:cNvSpPr/>
          <p:nvPr/>
        </p:nvSpPr>
        <p:spPr>
          <a:xfrm>
            <a:off x="5862240" y="66132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100000"/>
              </a:lnSpc>
            </a:pPr>
            <a:endParaRPr lang="fr-FR" sz="1200" b="0" u="none" strike="noStrike">
              <a:solidFill>
                <a:schemeClr val="dk1">
                  <a:lumMod val="75000"/>
                  <a:lumOff val="25000"/>
                </a:schemeClr>
              </a:solidFill>
              <a:uFillTx/>
              <a:latin typeface="Calibri Light"/>
            </a:endParaRPr>
          </a:p>
        </p:txBody>
      </p:sp>
      <p:sp>
        <p:nvSpPr>
          <p:cNvPr id="330" name="PlaceHolder 1"/>
          <p:cNvSpPr>
            <a:spLocks noGrp="1"/>
          </p:cNvSpPr>
          <p:nvPr>
            <p:ph type="sldNum" idx="30"/>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solidFill>
                <a:uFillTx/>
                <a:latin typeface="Rockwell"/>
              </a:defRPr>
            </a:lvl1pPr>
          </a:lstStyle>
          <a:p>
            <a:pPr indent="0" algn="ctr" defTabSz="914400">
              <a:lnSpc>
                <a:spcPct val="100000"/>
              </a:lnSpc>
              <a:buNone/>
              <a:tabLst>
                <a:tab pos="0" algn="l"/>
              </a:tabLst>
            </a:pPr>
            <a:fld id="{59017CA4-E6DB-4488-B0B6-7FC3BCFEBA33}" type="slidenum">
              <a:rPr lang="fr-FR" sz="1200" b="1" i="1" u="none" strike="noStrike">
                <a:solidFill>
                  <a:schemeClr val="dk1"/>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31"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32"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33"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34"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335"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36"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37"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38"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39"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0" name="Forme libre : Forme 23"/>
          <p:cNvSpPr/>
          <p:nvPr/>
        </p:nvSpPr>
        <p:spPr>
          <a:xfrm rot="19259400">
            <a:off x="10216080" y="538200"/>
            <a:ext cx="465120" cy="342360"/>
          </a:xfrm>
          <a:custGeom>
            <a:avLst/>
            <a:gdLst>
              <a:gd name="textAreaLeft" fmla="*/ 0 w 465120"/>
              <a:gd name="textAreaRight" fmla="*/ 467280 w 465120"/>
              <a:gd name="textAreaTop" fmla="*/ 0 h 342360"/>
              <a:gd name="textAreaBottom" fmla="*/ 344520 h 34236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1" name="Forme libre : Forme 24"/>
          <p:cNvSpPr/>
          <p:nvPr/>
        </p:nvSpPr>
        <p:spPr>
          <a:xfrm rot="20376600">
            <a:off x="10677600" y="848520"/>
            <a:ext cx="314640" cy="231480"/>
          </a:xfrm>
          <a:custGeom>
            <a:avLst/>
            <a:gdLst>
              <a:gd name="textAreaLeft" fmla="*/ 0 w 314640"/>
              <a:gd name="textAreaRight" fmla="*/ 316800 w 314640"/>
              <a:gd name="textAreaTop" fmla="*/ 0 h 231480"/>
              <a:gd name="textAreaBottom" fmla="*/ 233640 h 2314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2" name="Forme libre : Forme 25"/>
          <p:cNvSpPr/>
          <p:nvPr/>
        </p:nvSpPr>
        <p:spPr>
          <a:xfrm rot="19259400">
            <a:off x="10716840" y="620280"/>
            <a:ext cx="248400" cy="182520"/>
          </a:xfrm>
          <a:custGeom>
            <a:avLst/>
            <a:gdLst>
              <a:gd name="textAreaLeft" fmla="*/ 0 w 248400"/>
              <a:gd name="textAreaRight" fmla="*/ 250560 w 248400"/>
              <a:gd name="textAreaTop" fmla="*/ 0 h 182520"/>
              <a:gd name="textAreaBottom" fmla="*/ 184680 h 18252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3" name="Forme libre : Forme 26"/>
          <p:cNvSpPr/>
          <p:nvPr/>
        </p:nvSpPr>
        <p:spPr>
          <a:xfrm rot="19813200">
            <a:off x="11063880" y="780480"/>
            <a:ext cx="214920" cy="157680"/>
          </a:xfrm>
          <a:custGeom>
            <a:avLst/>
            <a:gdLst>
              <a:gd name="textAreaLeft" fmla="*/ 0 w 214920"/>
              <a:gd name="textAreaRight" fmla="*/ 217080 w 214920"/>
              <a:gd name="textAreaTop" fmla="*/ 0 h 157680"/>
              <a:gd name="textAreaBottom" fmla="*/ 159840 h 1576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4" name="Forme libre : Forme 27"/>
          <p:cNvSpPr/>
          <p:nvPr/>
        </p:nvSpPr>
        <p:spPr>
          <a:xfrm rot="18279000">
            <a:off x="11151720" y="381960"/>
            <a:ext cx="214920" cy="157680"/>
          </a:xfrm>
          <a:custGeom>
            <a:avLst/>
            <a:gdLst>
              <a:gd name="textAreaLeft" fmla="*/ 0 w 214920"/>
              <a:gd name="textAreaRight" fmla="*/ 217080 w 214920"/>
              <a:gd name="textAreaTop" fmla="*/ 0 h 157680"/>
              <a:gd name="textAreaBottom" fmla="*/ 159840 h 15768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5" name="Forme libre : Forme 28"/>
          <p:cNvSpPr/>
          <p:nvPr/>
        </p:nvSpPr>
        <p:spPr>
          <a:xfrm rot="20759400">
            <a:off x="11544840" y="1029960"/>
            <a:ext cx="160200" cy="117360"/>
          </a:xfrm>
          <a:custGeom>
            <a:avLst/>
            <a:gdLst>
              <a:gd name="textAreaLeft" fmla="*/ 0 w 160200"/>
              <a:gd name="textAreaRight" fmla="*/ 162360 w 160200"/>
              <a:gd name="textAreaTop" fmla="*/ 0 h 117360"/>
              <a:gd name="textAreaBottom" fmla="*/ 119520 h 11736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6" name="Forme libre : Forme 29"/>
          <p:cNvSpPr/>
          <p:nvPr/>
        </p:nvSpPr>
        <p:spPr>
          <a:xfrm rot="17317200">
            <a:off x="11755080" y="248760"/>
            <a:ext cx="214920" cy="157680"/>
          </a:xfrm>
          <a:custGeom>
            <a:avLst/>
            <a:gdLst>
              <a:gd name="textAreaLeft" fmla="*/ 0 w 214920"/>
              <a:gd name="textAreaRight" fmla="*/ 217080 w 214920"/>
              <a:gd name="textAreaTop" fmla="*/ 0 h 157680"/>
              <a:gd name="textAreaBottom" fmla="*/ 159840 h 15768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7" name="Forme libre : Forme 30"/>
          <p:cNvSpPr/>
          <p:nvPr/>
        </p:nvSpPr>
        <p:spPr>
          <a:xfrm rot="20080800">
            <a:off x="11447280" y="630360"/>
            <a:ext cx="215280" cy="157680"/>
          </a:xfrm>
          <a:custGeom>
            <a:avLst/>
            <a:gdLst>
              <a:gd name="textAreaLeft" fmla="*/ 0 w 215280"/>
              <a:gd name="textAreaRight" fmla="*/ 217440 w 215280"/>
              <a:gd name="textAreaTop" fmla="*/ 0 h 157680"/>
              <a:gd name="textAreaBottom" fmla="*/ 159840 h 1576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8" name="Forme libre : Forme 31"/>
          <p:cNvSpPr/>
          <p:nvPr/>
        </p:nvSpPr>
        <p:spPr>
          <a:xfrm rot="19880400">
            <a:off x="11668320" y="824400"/>
            <a:ext cx="214920" cy="157680"/>
          </a:xfrm>
          <a:custGeom>
            <a:avLst/>
            <a:gdLst>
              <a:gd name="textAreaLeft" fmla="*/ 0 w 214920"/>
              <a:gd name="textAreaRight" fmla="*/ 217080 w 214920"/>
              <a:gd name="textAreaTop" fmla="*/ 0 h 157680"/>
              <a:gd name="textAreaBottom" fmla="*/ 159840 h 15768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49" name="Forme libre : Forme 32"/>
          <p:cNvSpPr/>
          <p:nvPr/>
        </p:nvSpPr>
        <p:spPr>
          <a:xfrm rot="328200">
            <a:off x="10095120" y="899280"/>
            <a:ext cx="577440" cy="604800"/>
          </a:xfrm>
          <a:custGeom>
            <a:avLst/>
            <a:gdLst>
              <a:gd name="textAreaLeft" fmla="*/ 0 w 577440"/>
              <a:gd name="textAreaRight" fmla="*/ 579600 w 577440"/>
              <a:gd name="textAreaTop" fmla="*/ 0 h 604800"/>
              <a:gd name="textAreaBottom" fmla="*/ 606960 h 604800"/>
            </a:gdLst>
            <a:ahLst/>
            <a:cxnLst/>
            <a:rect l="textAreaLeft" t="textAreaTop" r="textAreaRight" b="textAreaBottom"/>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50" name="Forme libre : Forme 33"/>
          <p:cNvSpPr/>
          <p:nvPr/>
        </p:nvSpPr>
        <p:spPr>
          <a:xfrm>
            <a:off x="10872360" y="1202400"/>
            <a:ext cx="314640" cy="231480"/>
          </a:xfrm>
          <a:custGeom>
            <a:avLst/>
            <a:gdLst>
              <a:gd name="textAreaLeft" fmla="*/ 0 w 314640"/>
              <a:gd name="textAreaRight" fmla="*/ 316800 w 314640"/>
              <a:gd name="textAreaTop" fmla="*/ 0 h 231480"/>
              <a:gd name="textAreaBottom" fmla="*/ 233640 h 2314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51" name="Forme libre : Forme 34"/>
          <p:cNvSpPr/>
          <p:nvPr/>
        </p:nvSpPr>
        <p:spPr>
          <a:xfrm rot="20759400">
            <a:off x="11512080" y="1484280"/>
            <a:ext cx="160200" cy="117360"/>
          </a:xfrm>
          <a:custGeom>
            <a:avLst/>
            <a:gdLst>
              <a:gd name="textAreaLeft" fmla="*/ 0 w 160200"/>
              <a:gd name="textAreaRight" fmla="*/ 162360 w 160200"/>
              <a:gd name="textAreaTop" fmla="*/ 0 h 117360"/>
              <a:gd name="textAreaBottom" fmla="*/ 119520 h 11736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52" name="Forme libre : Forme 35"/>
          <p:cNvSpPr/>
          <p:nvPr/>
        </p:nvSpPr>
        <p:spPr>
          <a:xfrm rot="1161000">
            <a:off x="10291680" y="1612440"/>
            <a:ext cx="314640" cy="231480"/>
          </a:xfrm>
          <a:custGeom>
            <a:avLst/>
            <a:gdLst>
              <a:gd name="textAreaLeft" fmla="*/ 0 w 314640"/>
              <a:gd name="textAreaRight" fmla="*/ 316800 w 314640"/>
              <a:gd name="textAreaTop" fmla="*/ 0 h 231480"/>
              <a:gd name="textAreaBottom" fmla="*/ 233640 h 2314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53" name="Forme libre : Forme 36"/>
          <p:cNvSpPr/>
          <p:nvPr/>
        </p:nvSpPr>
        <p:spPr>
          <a:xfrm rot="801000">
            <a:off x="11585520" y="2014560"/>
            <a:ext cx="160200" cy="117360"/>
          </a:xfrm>
          <a:custGeom>
            <a:avLst/>
            <a:gdLst>
              <a:gd name="textAreaLeft" fmla="*/ 0 w 160200"/>
              <a:gd name="textAreaRight" fmla="*/ 162360 w 160200"/>
              <a:gd name="textAreaTop" fmla="*/ 0 h 117360"/>
              <a:gd name="textAreaBottom" fmla="*/ 119520 h 11736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54" name="PlaceHolder 1"/>
          <p:cNvSpPr>
            <a:spLocks noGrp="1"/>
          </p:cNvSpPr>
          <p:nvPr>
            <p:ph type="ftr" idx="31"/>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355" name="PlaceHolder 2"/>
          <p:cNvSpPr>
            <a:spLocks noGrp="1"/>
          </p:cNvSpPr>
          <p:nvPr>
            <p:ph type="sldNum" idx="32"/>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B85832DB-11BF-4BAF-BD7B-CDAF8273418A}"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6"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57"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58"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59"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360"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61"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62"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63"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64"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65" name="PlaceHolder 1"/>
          <p:cNvSpPr>
            <a:spLocks noGrp="1"/>
          </p:cNvSpPr>
          <p:nvPr>
            <p:ph type="ftr" idx="33"/>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366" name="PlaceHolder 2"/>
          <p:cNvSpPr>
            <a:spLocks noGrp="1"/>
          </p:cNvSpPr>
          <p:nvPr>
            <p:ph type="sldNum" idx="34"/>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EB5C3ACB-FA90-4316-8EA7-0D48EA2D9437}"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
        <p:nvSpPr>
          <p:cNvPr id="367" name="PlaceHolder 3"/>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indent="0" algn="ctr">
              <a:buNone/>
            </a:pPr>
            <a:r>
              <a:rPr lang="fr-FR" sz="4400" b="0" u="none" strike="noStrike">
                <a:solidFill>
                  <a:srgbClr val="000000"/>
                </a:solidFill>
                <a:uFillTx/>
                <a:latin typeface="Arial"/>
              </a:rPr>
              <a:t>Cliquez pour éditer le format du texte-titre</a:t>
            </a:r>
          </a:p>
        </p:txBody>
      </p:sp>
      <p:sp>
        <p:nvSpPr>
          <p:cNvPr id="368" name="PlaceHolder 4"/>
          <p:cNvSpPr>
            <a:spLocks noGrp="1"/>
          </p:cNvSpPr>
          <p:nvPr>
            <p:ph type="body"/>
          </p:nvPr>
        </p:nvSpPr>
        <p:spPr>
          <a:xfrm>
            <a:off x="609480" y="1604520"/>
            <a:ext cx="109735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32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24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20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20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20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2000" b="0" u="none" strike="noStrike">
                <a:solidFill>
                  <a:srgbClr val="000000"/>
                </a:solidFill>
                <a:uFillTx/>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72"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73"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74"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75"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376"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77"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78"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79"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80"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81" name="PlaceHolder 1"/>
          <p:cNvSpPr>
            <a:spLocks noGrp="1"/>
          </p:cNvSpPr>
          <p:nvPr>
            <p:ph type="title"/>
          </p:nvPr>
        </p:nvSpPr>
        <p:spPr>
          <a:xfrm>
            <a:off x="609480" y="273600"/>
            <a:ext cx="10973160" cy="1144440"/>
          </a:xfrm>
          <a:prstGeom prst="rect">
            <a:avLst/>
          </a:prstGeom>
          <a:noFill/>
          <a:ln w="0">
            <a:noFill/>
          </a:ln>
        </p:spPr>
        <p:txBody>
          <a:bodyPr lIns="0" tIns="0" rIns="0" bIns="0" anchor="ctr">
            <a:noAutofit/>
          </a:bodyPr>
          <a:lstStyle/>
          <a:p>
            <a:pPr indent="0">
              <a:buNone/>
            </a:pPr>
            <a:r>
              <a:rPr lang="fr-FR" sz="1800" b="0" u="none" strike="noStrike">
                <a:solidFill>
                  <a:srgbClr val="000000"/>
                </a:solidFill>
                <a:uFillTx/>
                <a:latin typeface="Arial"/>
              </a:rPr>
              <a:t>Cliquez pour éditer le format du texte-titre</a:t>
            </a:r>
          </a:p>
        </p:txBody>
      </p:sp>
      <p:sp>
        <p:nvSpPr>
          <p:cNvPr id="382" name="PlaceHolder 2"/>
          <p:cNvSpPr>
            <a:spLocks noGrp="1"/>
          </p:cNvSpPr>
          <p:nvPr>
            <p:ph type="body"/>
          </p:nvPr>
        </p:nvSpPr>
        <p:spPr>
          <a:xfrm>
            <a:off x="6094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
        <p:nvSpPr>
          <p:cNvPr id="383" name="PlaceHolder 3"/>
          <p:cNvSpPr>
            <a:spLocks noGrp="1"/>
          </p:cNvSpPr>
          <p:nvPr>
            <p:ph type="body"/>
          </p:nvPr>
        </p:nvSpPr>
        <p:spPr>
          <a:xfrm>
            <a:off x="6232680" y="1604520"/>
            <a:ext cx="535464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18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18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18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18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1800" b="0" u="none" strike="noStrike">
                <a:solidFill>
                  <a:srgbClr val="000000"/>
                </a:solidFill>
                <a:uFillTx/>
                <a:latin typeface="Arial"/>
              </a:rPr>
              <a:t>Septième niveau de plan</a:t>
            </a:r>
          </a:p>
        </p:txBody>
      </p:sp>
      <p:sp>
        <p:nvSpPr>
          <p:cNvPr id="384" name="PlaceHolder 4"/>
          <p:cNvSpPr>
            <a:spLocks noGrp="1"/>
          </p:cNvSpPr>
          <p:nvPr>
            <p:ph type="ftr" idx="35"/>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385" name="PlaceHolder 5"/>
          <p:cNvSpPr>
            <a:spLocks noGrp="1"/>
          </p:cNvSpPr>
          <p:nvPr>
            <p:ph type="sldNum" idx="36"/>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F40E508E-F7D7-472A-B803-6D69AD41EEAE}"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89"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90"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91"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92"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393"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94"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95"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96"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97"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98" name="PlaceHolder 1"/>
          <p:cNvSpPr>
            <a:spLocks noGrp="1"/>
          </p:cNvSpPr>
          <p:nvPr>
            <p:ph type="ftr" idx="37"/>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399" name="PlaceHolder 2"/>
          <p:cNvSpPr>
            <a:spLocks noGrp="1"/>
          </p:cNvSpPr>
          <p:nvPr>
            <p:ph type="sldNum" idx="38"/>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998BD5FD-40EB-41BA-B1F7-5EC7060335AE}"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0"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01"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402"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03"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404"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405"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06"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07"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08"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09" name="PlaceHolder 1"/>
          <p:cNvSpPr>
            <a:spLocks noGrp="1"/>
          </p:cNvSpPr>
          <p:nvPr>
            <p:ph type="ftr" idx="39"/>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410" name="PlaceHolder 2"/>
          <p:cNvSpPr>
            <a:spLocks noGrp="1"/>
          </p:cNvSpPr>
          <p:nvPr>
            <p:ph type="sldNum" idx="40"/>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7589D576-7AD4-4EA0-AA22-DD0C380F9DDC}"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11"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12"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413"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14"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415"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416"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17"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18"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19"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20" name="Ovale 27"/>
          <p:cNvSpPr/>
          <p:nvPr/>
        </p:nvSpPr>
        <p:spPr>
          <a:xfrm>
            <a:off x="305064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21" name="Ovale 28"/>
          <p:cNvSpPr/>
          <p:nvPr/>
        </p:nvSpPr>
        <p:spPr>
          <a:xfrm>
            <a:off x="534528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22" name="Ovale 29"/>
          <p:cNvSpPr/>
          <p:nvPr/>
        </p:nvSpPr>
        <p:spPr>
          <a:xfrm>
            <a:off x="763992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23" name="Ovale 30"/>
          <p:cNvSpPr/>
          <p:nvPr/>
        </p:nvSpPr>
        <p:spPr>
          <a:xfrm>
            <a:off x="993456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24" name="Ovale 8"/>
          <p:cNvSpPr/>
          <p:nvPr/>
        </p:nvSpPr>
        <p:spPr>
          <a:xfrm>
            <a:off x="75924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25" name="PlaceHolder 1"/>
          <p:cNvSpPr>
            <a:spLocks noGrp="1"/>
          </p:cNvSpPr>
          <p:nvPr>
            <p:ph type="ftr" idx="41"/>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426" name="PlaceHolder 2"/>
          <p:cNvSpPr>
            <a:spLocks noGrp="1"/>
          </p:cNvSpPr>
          <p:nvPr>
            <p:ph type="sldNum" idx="42"/>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D2619514-A2B4-46C2-A8FF-73065DC0317C}"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27"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28"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429"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30"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431"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432"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33"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34"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35"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36" name="Ovale 19"/>
          <p:cNvSpPr/>
          <p:nvPr/>
        </p:nvSpPr>
        <p:spPr>
          <a:xfrm>
            <a:off x="305064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37" name="Ovale 21"/>
          <p:cNvSpPr/>
          <p:nvPr/>
        </p:nvSpPr>
        <p:spPr>
          <a:xfrm>
            <a:off x="534528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38" name="Ovale 25"/>
          <p:cNvSpPr/>
          <p:nvPr/>
        </p:nvSpPr>
        <p:spPr>
          <a:xfrm>
            <a:off x="75924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39" name="Rectangle 41"/>
          <p:cNvSpPr/>
          <p:nvPr/>
        </p:nvSpPr>
        <p:spPr>
          <a:xfrm>
            <a:off x="7633080" y="86760"/>
            <a:ext cx="4470840" cy="6682320"/>
          </a:xfrm>
          <a:prstGeom prst="rect">
            <a:avLst/>
          </a:prstGeom>
          <a:gradFill rotWithShape="0">
            <a:gsLst>
              <a:gs pos="0">
                <a:srgbClr val="000000">
                  <a:alpha val="0"/>
                </a:srgbClr>
              </a:gs>
              <a:gs pos="100000">
                <a:srgbClr val="000000">
                  <a:alpha val="31000"/>
                </a:srgbClr>
              </a:gs>
            </a:gsLst>
            <a:lin ang="126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40" name="Octogone 50"/>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41" name="Ovale 5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442" name="Ovale 52"/>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43" name="Ovale 5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444" name="PlaceHolder 1"/>
          <p:cNvSpPr>
            <a:spLocks noGrp="1"/>
          </p:cNvSpPr>
          <p:nvPr>
            <p:ph type="ftr" idx="43"/>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445" name="PlaceHolder 2"/>
          <p:cNvSpPr>
            <a:spLocks noGrp="1"/>
          </p:cNvSpPr>
          <p:nvPr>
            <p:ph type="sldNum" idx="44"/>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solidFill>
                <a:uFillTx/>
                <a:latin typeface="Rockwell"/>
              </a:defRPr>
            </a:lvl1pPr>
          </a:lstStyle>
          <a:p>
            <a:pPr indent="0" algn="ctr" defTabSz="914400">
              <a:lnSpc>
                <a:spcPct val="100000"/>
              </a:lnSpc>
              <a:buNone/>
              <a:tabLst>
                <a:tab pos="0" algn="l"/>
              </a:tabLst>
            </a:pPr>
            <a:fld id="{ED09C42F-8BB0-436E-A3D2-E7C527A5AE3D}" type="slidenum">
              <a:rPr lang="fr-FR" sz="1200" b="1" i="1" u="none" strike="noStrike">
                <a:solidFill>
                  <a:schemeClr val="dk1"/>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6" name="Octogone 6" hidden="1"/>
          <p:cNvSpPr/>
          <p:nvPr/>
        </p:nvSpPr>
        <p:spPr>
          <a:xfrm rot="1360800">
            <a:off x="11395800" y="6053040"/>
            <a:ext cx="633600" cy="63360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fr-FR" sz="1800" b="0" u="none" strike="noStrike">
              <a:solidFill>
                <a:schemeClr val="lt1"/>
              </a:solidFill>
              <a:uFillTx/>
              <a:latin typeface="Calibri Light"/>
            </a:endParaRPr>
          </a:p>
        </p:txBody>
      </p:sp>
      <p:sp>
        <p:nvSpPr>
          <p:cNvPr id="447" name="Ovale 8" hidden="1"/>
          <p:cNvSpPr/>
          <p:nvPr/>
        </p:nvSpPr>
        <p:spPr>
          <a:xfrm>
            <a:off x="11534760" y="6185880"/>
            <a:ext cx="72360" cy="723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nSpc>
                <a:spcPct val="100000"/>
              </a:lnSpc>
            </a:pPr>
            <a:endParaRPr lang="fr-FR" sz="1800" b="0" u="none" strike="noStrike">
              <a:solidFill>
                <a:schemeClr val="accent1"/>
              </a:solidFill>
              <a:uFillTx/>
              <a:latin typeface="Calibri Light"/>
            </a:endParaRPr>
          </a:p>
        </p:txBody>
      </p:sp>
      <p:sp>
        <p:nvSpPr>
          <p:cNvPr id="448" name="Ovale 9" hidden="1"/>
          <p:cNvSpPr/>
          <p:nvPr/>
        </p:nvSpPr>
        <p:spPr>
          <a:xfrm>
            <a:off x="11892960" y="6561360"/>
            <a:ext cx="99360" cy="9936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nSpc>
                <a:spcPct val="100000"/>
              </a:lnSpc>
            </a:pPr>
            <a:endParaRPr lang="fr-FR" sz="1800" b="0" u="none" strike="noStrike">
              <a:solidFill>
                <a:schemeClr val="lt1"/>
              </a:solidFill>
              <a:uFillTx/>
              <a:latin typeface="Calibri Light"/>
            </a:endParaRPr>
          </a:p>
        </p:txBody>
      </p:sp>
      <p:sp>
        <p:nvSpPr>
          <p:cNvPr id="449" name="Zone de texte 10" hidden="1"/>
          <p:cNvSpPr/>
          <p:nvPr/>
        </p:nvSpPr>
        <p:spPr>
          <a:xfrm>
            <a:off x="8735400" y="6278760"/>
            <a:ext cx="2509920" cy="183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450" name="Ovale 13" hidden="1"/>
          <p:cNvSpPr/>
          <p:nvPr/>
        </p:nvSpPr>
        <p:spPr>
          <a:xfrm>
            <a:off x="11343600" y="5990040"/>
            <a:ext cx="259560" cy="25956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fr-FR" sz="1800" b="0" u="none" strike="noStrike">
              <a:solidFill>
                <a:schemeClr val="accent1"/>
              </a:solidFill>
              <a:uFillTx/>
              <a:latin typeface="Calibri Light"/>
            </a:endParaRPr>
          </a:p>
        </p:txBody>
      </p:sp>
      <p:sp>
        <p:nvSpPr>
          <p:cNvPr id="451" name="Rectangle 17" hidden="1"/>
          <p:cNvSpPr/>
          <p:nvPr/>
        </p:nvSpPr>
        <p:spPr>
          <a:xfrm>
            <a:off x="0" y="6771240"/>
            <a:ext cx="12192120" cy="85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nSpc>
                <a:spcPct val="100000"/>
              </a:lnSpc>
            </a:pPr>
            <a:endParaRPr lang="fr-FR" sz="1800" b="0" u="none" strike="noStrike">
              <a:solidFill>
                <a:schemeClr val="lt1"/>
              </a:solidFill>
              <a:uFillTx/>
              <a:latin typeface="Calibri Light"/>
            </a:endParaRPr>
          </a:p>
        </p:txBody>
      </p:sp>
      <p:sp>
        <p:nvSpPr>
          <p:cNvPr id="452" name="Rectangle 18" hidden="1"/>
          <p:cNvSpPr/>
          <p:nvPr/>
        </p:nvSpPr>
        <p:spPr>
          <a:xfrm>
            <a:off x="0" y="0"/>
            <a:ext cx="12192120" cy="85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nSpc>
                <a:spcPct val="100000"/>
              </a:lnSpc>
            </a:pPr>
            <a:endParaRPr lang="fr-FR" sz="1800" b="0" u="none" strike="noStrike">
              <a:solidFill>
                <a:schemeClr val="lt1"/>
              </a:solidFill>
              <a:uFillTx/>
              <a:latin typeface="Calibri Light"/>
            </a:endParaRPr>
          </a:p>
        </p:txBody>
      </p:sp>
      <p:sp>
        <p:nvSpPr>
          <p:cNvPr id="453" name="Rectangle 19" hidden="1"/>
          <p:cNvSpPr/>
          <p:nvPr/>
        </p:nvSpPr>
        <p:spPr>
          <a:xfrm rot="5400000">
            <a:off x="-3383640" y="3384720"/>
            <a:ext cx="6856920" cy="85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nSpc>
                <a:spcPct val="100000"/>
              </a:lnSpc>
            </a:pPr>
            <a:endParaRPr lang="fr-FR" sz="1800" b="0" u="none" strike="noStrike">
              <a:solidFill>
                <a:schemeClr val="lt1"/>
              </a:solidFill>
              <a:uFillTx/>
              <a:latin typeface="Calibri Light"/>
            </a:endParaRPr>
          </a:p>
        </p:txBody>
      </p:sp>
      <p:sp>
        <p:nvSpPr>
          <p:cNvPr id="454" name="Rectangle 20" hidden="1"/>
          <p:cNvSpPr/>
          <p:nvPr/>
        </p:nvSpPr>
        <p:spPr>
          <a:xfrm rot="5400000">
            <a:off x="8721360" y="3384720"/>
            <a:ext cx="6856920" cy="85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nSpc>
                <a:spcPct val="100000"/>
              </a:lnSpc>
            </a:pPr>
            <a:endParaRPr lang="fr-FR" sz="1800" b="0" u="none" strike="noStrike">
              <a:solidFill>
                <a:schemeClr val="lt1"/>
              </a:solidFill>
              <a:uFillTx/>
              <a:latin typeface="Calibri Light"/>
            </a:endParaRPr>
          </a:p>
        </p:txBody>
      </p:sp>
      <p:cxnSp>
        <p:nvCxnSpPr>
          <p:cNvPr id="455" name="Connecteur droit 4"/>
          <p:cNvCxnSpPr/>
          <p:nvPr/>
        </p:nvCxnSpPr>
        <p:spPr>
          <a:xfrm>
            <a:off x="7777080" y="2412000"/>
            <a:ext cx="1080" cy="1101240"/>
          </a:xfrm>
          <a:prstGeom prst="straightConnector1">
            <a:avLst/>
          </a:prstGeom>
          <a:ln w="0">
            <a:solidFill>
              <a:srgbClr val="9ACB39"/>
            </a:solidFill>
          </a:ln>
        </p:spPr>
      </p:cxnSp>
      <p:sp>
        <p:nvSpPr>
          <p:cNvPr id="456"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indent="0" algn="ctr">
              <a:buNone/>
            </a:pPr>
            <a:r>
              <a:rPr lang="fr-FR" sz="4400" b="0" u="none" strike="noStrike">
                <a:solidFill>
                  <a:srgbClr val="000000"/>
                </a:solidFill>
                <a:uFillTx/>
                <a:latin typeface="Arial"/>
              </a:rPr>
              <a:t>Cliquez pour éditer le format du texte-titre</a:t>
            </a:r>
          </a:p>
        </p:txBody>
      </p:sp>
      <p:sp>
        <p:nvSpPr>
          <p:cNvPr id="457" name="PlaceHolder 2"/>
          <p:cNvSpPr>
            <a:spLocks noGrp="1"/>
          </p:cNvSpPr>
          <p:nvPr>
            <p:ph type="body"/>
          </p:nvPr>
        </p:nvSpPr>
        <p:spPr>
          <a:xfrm>
            <a:off x="609480" y="1604520"/>
            <a:ext cx="109735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3200" b="0" u="none" strike="noStrike">
                <a:solidFill>
                  <a:srgbClr val="000000"/>
                </a:solidFill>
                <a:uFillTx/>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u="none" strike="noStrike">
                <a:solidFill>
                  <a:srgbClr val="000000"/>
                </a:solidFill>
                <a:uFillTx/>
                <a:latin typeface="Arial"/>
              </a:rPr>
              <a:t>Second niveau de plan</a:t>
            </a:r>
          </a:p>
          <a:p>
            <a:pPr marL="1296000" lvl="2" indent="-288000">
              <a:spcBef>
                <a:spcPts val="850"/>
              </a:spcBef>
              <a:buClr>
                <a:srgbClr val="000000"/>
              </a:buClr>
              <a:buSzPct val="45000"/>
              <a:buFont typeface="Wingdings" charset="2"/>
              <a:buChar char=""/>
            </a:pPr>
            <a:r>
              <a:rPr lang="fr-FR" sz="2400" b="0" u="none" strike="noStrike">
                <a:solidFill>
                  <a:srgbClr val="000000"/>
                </a:solidFill>
                <a:uFillTx/>
                <a:latin typeface="Arial"/>
              </a:rPr>
              <a:t>Troisième niveau de plan</a:t>
            </a:r>
          </a:p>
          <a:p>
            <a:pPr marL="1728000" lvl="3" indent="-216000">
              <a:spcBef>
                <a:spcPts val="567"/>
              </a:spcBef>
              <a:buClr>
                <a:srgbClr val="000000"/>
              </a:buClr>
              <a:buSzPct val="75000"/>
              <a:buFont typeface="Symbol" charset="2"/>
              <a:buChar char=""/>
            </a:pPr>
            <a:r>
              <a:rPr lang="fr-FR" sz="2000" b="0" u="none" strike="noStrike">
                <a:solidFill>
                  <a:srgbClr val="000000"/>
                </a:solidFill>
                <a:uFillTx/>
                <a:latin typeface="Arial"/>
              </a:rPr>
              <a:t>Quatrième niveau de plan</a:t>
            </a:r>
          </a:p>
          <a:p>
            <a:pPr marL="2160000" lvl="4" indent="-216000">
              <a:spcBef>
                <a:spcPts val="283"/>
              </a:spcBef>
              <a:buClr>
                <a:srgbClr val="000000"/>
              </a:buClr>
              <a:buSzPct val="45000"/>
              <a:buFont typeface="Wingdings" charset="2"/>
              <a:buChar char=""/>
            </a:pPr>
            <a:r>
              <a:rPr lang="fr-FR" sz="2000" b="0" u="none" strike="noStrike">
                <a:solidFill>
                  <a:srgbClr val="000000"/>
                </a:solidFill>
                <a:uFillTx/>
                <a:latin typeface="Arial"/>
              </a:rPr>
              <a:t>Cinquième niveau de plan</a:t>
            </a:r>
          </a:p>
          <a:p>
            <a:pPr marL="2592000" lvl="5" indent="-216000">
              <a:spcBef>
                <a:spcPts val="283"/>
              </a:spcBef>
              <a:buClr>
                <a:srgbClr val="000000"/>
              </a:buClr>
              <a:buSzPct val="45000"/>
              <a:buFont typeface="Wingdings" charset="2"/>
              <a:buChar char=""/>
            </a:pPr>
            <a:r>
              <a:rPr lang="fr-FR" sz="2000" b="0" u="none" strike="noStrike">
                <a:solidFill>
                  <a:srgbClr val="000000"/>
                </a:solidFill>
                <a:uFillTx/>
                <a:latin typeface="Arial"/>
              </a:rPr>
              <a:t>Sixième niveau de plan</a:t>
            </a:r>
          </a:p>
          <a:p>
            <a:pPr marL="3024000" lvl="6" indent="-216000">
              <a:spcBef>
                <a:spcPts val="283"/>
              </a:spcBef>
              <a:buClr>
                <a:srgbClr val="000000"/>
              </a:buClr>
              <a:buSzPct val="45000"/>
              <a:buFont typeface="Wingdings" charset="2"/>
              <a:buChar char=""/>
            </a:pPr>
            <a:r>
              <a:rPr lang="fr-FR" sz="2000" b="0" u="none" strike="noStrike">
                <a:solidFill>
                  <a:srgbClr val="000000"/>
                </a:solidFill>
                <a:uFillTx/>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7"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38"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39"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0"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41"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42"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3"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4"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5"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6" name="Forme libre : Forme 23"/>
          <p:cNvSpPr/>
          <p:nvPr/>
        </p:nvSpPr>
        <p:spPr>
          <a:xfrm rot="19259400">
            <a:off x="10216080" y="538200"/>
            <a:ext cx="465120" cy="342360"/>
          </a:xfrm>
          <a:custGeom>
            <a:avLst/>
            <a:gdLst>
              <a:gd name="textAreaLeft" fmla="*/ 0 w 465120"/>
              <a:gd name="textAreaRight" fmla="*/ 467280 w 465120"/>
              <a:gd name="textAreaTop" fmla="*/ 0 h 342360"/>
              <a:gd name="textAreaBottom" fmla="*/ 344520 h 34236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7" name="Forme libre : Forme 24"/>
          <p:cNvSpPr/>
          <p:nvPr/>
        </p:nvSpPr>
        <p:spPr>
          <a:xfrm rot="20376600">
            <a:off x="10677600" y="848520"/>
            <a:ext cx="314640" cy="231480"/>
          </a:xfrm>
          <a:custGeom>
            <a:avLst/>
            <a:gdLst>
              <a:gd name="textAreaLeft" fmla="*/ 0 w 314640"/>
              <a:gd name="textAreaRight" fmla="*/ 316800 w 314640"/>
              <a:gd name="textAreaTop" fmla="*/ 0 h 231480"/>
              <a:gd name="textAreaBottom" fmla="*/ 233640 h 2314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8" name="Forme libre : Forme 25"/>
          <p:cNvSpPr/>
          <p:nvPr/>
        </p:nvSpPr>
        <p:spPr>
          <a:xfrm rot="19259400">
            <a:off x="10716840" y="620280"/>
            <a:ext cx="248400" cy="182520"/>
          </a:xfrm>
          <a:custGeom>
            <a:avLst/>
            <a:gdLst>
              <a:gd name="textAreaLeft" fmla="*/ 0 w 248400"/>
              <a:gd name="textAreaRight" fmla="*/ 250560 w 248400"/>
              <a:gd name="textAreaTop" fmla="*/ 0 h 182520"/>
              <a:gd name="textAreaBottom" fmla="*/ 184680 h 18252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49" name="Forme libre : Forme 26"/>
          <p:cNvSpPr/>
          <p:nvPr/>
        </p:nvSpPr>
        <p:spPr>
          <a:xfrm rot="19813200">
            <a:off x="11063880" y="780480"/>
            <a:ext cx="214920" cy="157680"/>
          </a:xfrm>
          <a:custGeom>
            <a:avLst/>
            <a:gdLst>
              <a:gd name="textAreaLeft" fmla="*/ 0 w 214920"/>
              <a:gd name="textAreaRight" fmla="*/ 217080 w 214920"/>
              <a:gd name="textAreaTop" fmla="*/ 0 h 157680"/>
              <a:gd name="textAreaBottom" fmla="*/ 159840 h 1576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0" name="Forme libre : Forme 27"/>
          <p:cNvSpPr/>
          <p:nvPr/>
        </p:nvSpPr>
        <p:spPr>
          <a:xfrm rot="18279000">
            <a:off x="11151720" y="381960"/>
            <a:ext cx="214920" cy="157680"/>
          </a:xfrm>
          <a:custGeom>
            <a:avLst/>
            <a:gdLst>
              <a:gd name="textAreaLeft" fmla="*/ 0 w 214920"/>
              <a:gd name="textAreaRight" fmla="*/ 217080 w 214920"/>
              <a:gd name="textAreaTop" fmla="*/ 0 h 157680"/>
              <a:gd name="textAreaBottom" fmla="*/ 159840 h 15768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1" name="Forme libre : Forme 28"/>
          <p:cNvSpPr/>
          <p:nvPr/>
        </p:nvSpPr>
        <p:spPr>
          <a:xfrm rot="20759400">
            <a:off x="11544840" y="1029960"/>
            <a:ext cx="160200" cy="117360"/>
          </a:xfrm>
          <a:custGeom>
            <a:avLst/>
            <a:gdLst>
              <a:gd name="textAreaLeft" fmla="*/ 0 w 160200"/>
              <a:gd name="textAreaRight" fmla="*/ 162360 w 160200"/>
              <a:gd name="textAreaTop" fmla="*/ 0 h 117360"/>
              <a:gd name="textAreaBottom" fmla="*/ 119520 h 11736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2" name="Forme libre : Forme 29"/>
          <p:cNvSpPr/>
          <p:nvPr/>
        </p:nvSpPr>
        <p:spPr>
          <a:xfrm rot="17317200">
            <a:off x="11755080" y="248760"/>
            <a:ext cx="214920" cy="157680"/>
          </a:xfrm>
          <a:custGeom>
            <a:avLst/>
            <a:gdLst>
              <a:gd name="textAreaLeft" fmla="*/ 0 w 214920"/>
              <a:gd name="textAreaRight" fmla="*/ 217080 w 214920"/>
              <a:gd name="textAreaTop" fmla="*/ 0 h 157680"/>
              <a:gd name="textAreaBottom" fmla="*/ 159840 h 15768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3" name="Forme libre : Forme 30"/>
          <p:cNvSpPr/>
          <p:nvPr/>
        </p:nvSpPr>
        <p:spPr>
          <a:xfrm rot="20080800">
            <a:off x="11447280" y="630360"/>
            <a:ext cx="215280" cy="157680"/>
          </a:xfrm>
          <a:custGeom>
            <a:avLst/>
            <a:gdLst>
              <a:gd name="textAreaLeft" fmla="*/ 0 w 215280"/>
              <a:gd name="textAreaRight" fmla="*/ 217440 w 215280"/>
              <a:gd name="textAreaTop" fmla="*/ 0 h 157680"/>
              <a:gd name="textAreaBottom" fmla="*/ 159840 h 1576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4" name="Forme libre : Forme 31"/>
          <p:cNvSpPr/>
          <p:nvPr/>
        </p:nvSpPr>
        <p:spPr>
          <a:xfrm rot="19880400">
            <a:off x="11668320" y="824400"/>
            <a:ext cx="214920" cy="157680"/>
          </a:xfrm>
          <a:custGeom>
            <a:avLst/>
            <a:gdLst>
              <a:gd name="textAreaLeft" fmla="*/ 0 w 214920"/>
              <a:gd name="textAreaRight" fmla="*/ 217080 w 214920"/>
              <a:gd name="textAreaTop" fmla="*/ 0 h 157680"/>
              <a:gd name="textAreaBottom" fmla="*/ 159840 h 15768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5" name="Forme libre : Forme 32"/>
          <p:cNvSpPr/>
          <p:nvPr/>
        </p:nvSpPr>
        <p:spPr>
          <a:xfrm rot="328200">
            <a:off x="10095120" y="899280"/>
            <a:ext cx="577440" cy="604800"/>
          </a:xfrm>
          <a:custGeom>
            <a:avLst/>
            <a:gdLst>
              <a:gd name="textAreaLeft" fmla="*/ 0 w 577440"/>
              <a:gd name="textAreaRight" fmla="*/ 579600 w 577440"/>
              <a:gd name="textAreaTop" fmla="*/ 0 h 604800"/>
              <a:gd name="textAreaBottom" fmla="*/ 606960 h 604800"/>
            </a:gdLst>
            <a:ahLst/>
            <a:cxnLst/>
            <a:rect l="textAreaLeft" t="textAreaTop" r="textAreaRight" b="textAreaBottom"/>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6" name="Forme libre : Forme 33"/>
          <p:cNvSpPr/>
          <p:nvPr/>
        </p:nvSpPr>
        <p:spPr>
          <a:xfrm>
            <a:off x="10872360" y="1202400"/>
            <a:ext cx="314640" cy="231480"/>
          </a:xfrm>
          <a:custGeom>
            <a:avLst/>
            <a:gdLst>
              <a:gd name="textAreaLeft" fmla="*/ 0 w 314640"/>
              <a:gd name="textAreaRight" fmla="*/ 316800 w 314640"/>
              <a:gd name="textAreaTop" fmla="*/ 0 h 231480"/>
              <a:gd name="textAreaBottom" fmla="*/ 233640 h 2314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7" name="Forme libre : Forme 34"/>
          <p:cNvSpPr/>
          <p:nvPr/>
        </p:nvSpPr>
        <p:spPr>
          <a:xfrm rot="20759400">
            <a:off x="11512080" y="1484280"/>
            <a:ext cx="160200" cy="117360"/>
          </a:xfrm>
          <a:custGeom>
            <a:avLst/>
            <a:gdLst>
              <a:gd name="textAreaLeft" fmla="*/ 0 w 160200"/>
              <a:gd name="textAreaRight" fmla="*/ 162360 w 160200"/>
              <a:gd name="textAreaTop" fmla="*/ 0 h 117360"/>
              <a:gd name="textAreaBottom" fmla="*/ 119520 h 11736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8" name="Forme libre : Forme 35"/>
          <p:cNvSpPr/>
          <p:nvPr/>
        </p:nvSpPr>
        <p:spPr>
          <a:xfrm rot="1161000">
            <a:off x="10291680" y="1612440"/>
            <a:ext cx="314640" cy="231480"/>
          </a:xfrm>
          <a:custGeom>
            <a:avLst/>
            <a:gdLst>
              <a:gd name="textAreaLeft" fmla="*/ 0 w 314640"/>
              <a:gd name="textAreaRight" fmla="*/ 316800 w 314640"/>
              <a:gd name="textAreaTop" fmla="*/ 0 h 231480"/>
              <a:gd name="textAreaBottom" fmla="*/ 233640 h 231480"/>
            </a:gdLst>
            <a:ahLst/>
            <a:cxnLst/>
            <a:rect l="textAreaLeft" t="textAreaTop" r="textAreaRight" b="textAreaBottom"/>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59" name="Forme libre : Forme 36"/>
          <p:cNvSpPr/>
          <p:nvPr/>
        </p:nvSpPr>
        <p:spPr>
          <a:xfrm rot="801000">
            <a:off x="11585520" y="2014560"/>
            <a:ext cx="160200" cy="117360"/>
          </a:xfrm>
          <a:custGeom>
            <a:avLst/>
            <a:gdLst>
              <a:gd name="textAreaLeft" fmla="*/ 0 w 160200"/>
              <a:gd name="textAreaRight" fmla="*/ 162360 w 160200"/>
              <a:gd name="textAreaTop" fmla="*/ 0 h 117360"/>
              <a:gd name="textAreaBottom" fmla="*/ 119520 h 11736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grpSp>
        <p:nvGrpSpPr>
          <p:cNvPr id="60" name="Groupe 42"/>
          <p:cNvGrpSpPr/>
          <p:nvPr/>
        </p:nvGrpSpPr>
        <p:grpSpPr>
          <a:xfrm>
            <a:off x="3385800" y="1013760"/>
            <a:ext cx="7748640" cy="5098680"/>
            <a:chOff x="3385800" y="1013760"/>
            <a:chExt cx="7748640" cy="5098680"/>
          </a:xfrm>
        </p:grpSpPr>
        <p:sp>
          <p:nvSpPr>
            <p:cNvPr id="61" name="Rectangle à coins arrondis 15"/>
            <p:cNvSpPr/>
            <p:nvPr/>
          </p:nvSpPr>
          <p:spPr>
            <a:xfrm>
              <a:off x="3735720" y="1013760"/>
              <a:ext cx="7044120" cy="5022720"/>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62" name="Rectangle à coins arrondis 15"/>
            <p:cNvSpPr/>
            <p:nvPr/>
          </p:nvSpPr>
          <p:spPr>
            <a:xfrm>
              <a:off x="3786840" y="1068840"/>
              <a:ext cx="6942240" cy="4967640"/>
            </a:xfrm>
            <a:prstGeom prst="round2SameRect">
              <a:avLst>
                <a:gd name="adj1" fmla="val 4499"/>
                <a:gd name="adj2" fmla="val 0"/>
              </a:avLst>
            </a:prstGeom>
            <a:solidFill>
              <a:schemeClr val="bg1"/>
            </a:solidFill>
            <a:ln w="3175">
              <a:solidFill>
                <a:srgbClr val="9ACB39"/>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63" name="Rectangle : Coins arrondis 45"/>
            <p:cNvSpPr/>
            <p:nvPr/>
          </p:nvSpPr>
          <p:spPr>
            <a:xfrm rot="16200000">
              <a:off x="5067720" y="398880"/>
              <a:ext cx="4380120" cy="6334200"/>
            </a:xfrm>
            <a:prstGeom prst="roundRect">
              <a:avLst>
                <a:gd name="adj" fmla="val 1476"/>
              </a:avLst>
            </a:prstGeom>
            <a:solidFill>
              <a:schemeClr val="bg1"/>
            </a:solidFill>
            <a:ln w="3175">
              <a:solidFill>
                <a:srgbClr val="D2CEB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64" name="Rectangle à coins arrondis 15"/>
            <p:cNvSpPr/>
            <p:nvPr/>
          </p:nvSpPr>
          <p:spPr>
            <a:xfrm rot="10800000">
              <a:off x="3385800" y="5870880"/>
              <a:ext cx="7748640" cy="236880"/>
            </a:xfrm>
            <a:prstGeom prst="round2SameRect">
              <a:avLst>
                <a:gd name="adj1" fmla="val 50000"/>
                <a:gd name="adj2" fmla="val 0"/>
              </a:avLst>
            </a:prstGeom>
            <a:solidFill>
              <a:schemeClr val="bg1"/>
            </a:solidFill>
            <a:ln w="3175">
              <a:solidFill>
                <a:srgbClr val="9ACB39"/>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65" name="Rectangle à coins arrondis 15"/>
            <p:cNvSpPr/>
            <p:nvPr/>
          </p:nvSpPr>
          <p:spPr>
            <a:xfrm>
              <a:off x="6414840" y="6070680"/>
              <a:ext cx="1686240" cy="41760"/>
            </a:xfrm>
            <a:prstGeom prst="round2SameRect">
              <a:avLst>
                <a:gd name="adj1" fmla="val 50000"/>
                <a:gd name="adj2" fmla="val 0"/>
              </a:avLst>
            </a:prstGeom>
            <a:gradFill rotWithShape="0">
              <a:gsLst>
                <a:gs pos="0">
                  <a:srgbClr val="000000">
                    <a:alpha val="0"/>
                  </a:srgbClr>
                </a:gs>
                <a:gs pos="100000">
                  <a:srgbClr val="000000">
                    <a:alpha val="31000"/>
                  </a:srgbClr>
                </a:gs>
              </a:gsLst>
              <a:lin ang="1620000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66" name="Ovale 48"/>
            <p:cNvSpPr/>
            <p:nvPr/>
          </p:nvSpPr>
          <p:spPr>
            <a:xfrm rot="16200000">
              <a:off x="7367400" y="1189440"/>
              <a:ext cx="44640" cy="4464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p:style>
          <p:txBody>
            <a:bodyPr lIns="90000" tIns="-12240" rIns="90000" bIns="-1224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67" name="Ovale 49"/>
            <p:cNvSpPr/>
            <p:nvPr/>
          </p:nvSpPr>
          <p:spPr>
            <a:xfrm rot="16200000">
              <a:off x="7219080" y="1176480"/>
              <a:ext cx="77760" cy="77760"/>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p:style>
          <p:txBody>
            <a:bodyPr lIns="90000" tIns="11520" rIns="90000" bIns="1152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68" name="Ovale 50"/>
            <p:cNvSpPr/>
            <p:nvPr/>
          </p:nvSpPr>
          <p:spPr>
            <a:xfrm rot="16200000">
              <a:off x="7237080" y="1194840"/>
              <a:ext cx="41760" cy="41760"/>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p:style>
          <p:txBody>
            <a:bodyPr lIns="90000" tIns="-13680" rIns="90000" bIns="-13680" anchor="ctr">
              <a:noAutofit/>
            </a:bodyPr>
            <a:lstStyle/>
            <a:p>
              <a:pPr algn="ctr" defTabSz="914400">
                <a:lnSpc>
                  <a:spcPct val="100000"/>
                </a:lnSpc>
              </a:pPr>
              <a:endParaRPr lang="fr-FR" sz="1800" b="0" u="none" strike="noStrike">
                <a:solidFill>
                  <a:schemeClr val="lt1"/>
                </a:solidFill>
                <a:uFillTx/>
                <a:latin typeface="Calibri Light"/>
              </a:endParaRPr>
            </a:p>
          </p:txBody>
        </p:sp>
      </p:grpSp>
      <p:sp>
        <p:nvSpPr>
          <p:cNvPr id="69" name="PlaceHolder 1"/>
          <p:cNvSpPr>
            <a:spLocks noGrp="1"/>
          </p:cNvSpPr>
          <p:nvPr>
            <p:ph type="ftr" idx="3"/>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70" name="PlaceHolder 2"/>
          <p:cNvSpPr>
            <a:spLocks noGrp="1"/>
          </p:cNvSpPr>
          <p:nvPr>
            <p:ph type="sldNum" idx="4"/>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88267FB4-EFF2-4FFD-B3F9-87379A8D16E1}"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E2DFCC"/>
        </a:solidFill>
        <a:effectLst/>
      </p:bgPr>
    </p:bg>
    <p:spTree>
      <p:nvGrpSpPr>
        <p:cNvPr id="1" name=""/>
        <p:cNvGrpSpPr/>
        <p:nvPr/>
      </p:nvGrpSpPr>
      <p:grpSpPr>
        <a:xfrm>
          <a:off x="0" y="0"/>
          <a:ext cx="0" cy="0"/>
          <a:chOff x="0" y="0"/>
          <a:chExt cx="0" cy="0"/>
        </a:xfrm>
      </p:grpSpPr>
      <p:sp>
        <p:nvSpPr>
          <p:cNvPr id="71" name="Octogone 6" hidden="1"/>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72" name="Ovale 8" hidden="1"/>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73" name="Ovale 9" hidden="1"/>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74" name="Zone de texte 10" hidden="1"/>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75" name="Ovale 13" hidden="1"/>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76" name="Rectangle 17" hidden="1"/>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77" name="Rectangle 18" hidden="1"/>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78" name="Rectangle 19" hidden="1"/>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79" name="Rectangle 20" hidden="1"/>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80" name="Ovale 17"/>
          <p:cNvSpPr/>
          <p:nvPr/>
        </p:nvSpPr>
        <p:spPr>
          <a:xfrm>
            <a:off x="829476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81" name="Ovale 16"/>
          <p:cNvSpPr/>
          <p:nvPr/>
        </p:nvSpPr>
        <p:spPr>
          <a:xfrm>
            <a:off x="534528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82" name="Ovale 18"/>
          <p:cNvSpPr/>
          <p:nvPr/>
        </p:nvSpPr>
        <p:spPr>
          <a:xfrm>
            <a:off x="2398680" y="2030760"/>
            <a:ext cx="1506600" cy="150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83" name="PlaceHolder 1"/>
          <p:cNvSpPr>
            <a:spLocks noGrp="1"/>
          </p:cNvSpPr>
          <p:nvPr>
            <p:ph type="ftr" idx="5"/>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84" name="PlaceHolder 2"/>
          <p:cNvSpPr>
            <a:spLocks noGrp="1"/>
          </p:cNvSpPr>
          <p:nvPr>
            <p:ph type="sldNum" idx="6"/>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DADD7F99-6B0C-426E-A786-D1EFED5B533E}"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5"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86"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87"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88"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89"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90"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91"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92"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93"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94" name="Espace réservé du texte 3"/>
          <p:cNvSpPr/>
          <p:nvPr/>
        </p:nvSpPr>
        <p:spPr>
          <a:xfrm>
            <a:off x="890640" y="1580040"/>
            <a:ext cx="4346280" cy="4345920"/>
          </a:xfrm>
          <a:prstGeom prst="ellipse">
            <a:avLst/>
          </a:prstGeom>
          <a:noFill/>
          <a:ln w="0">
            <a:solidFill>
              <a:srgbClr val="9ACB39"/>
            </a:solidFill>
          </a:ln>
        </p:spPr>
        <p:style>
          <a:lnRef idx="0">
            <a:scrgbClr r="0" g="0" b="0"/>
          </a:lnRef>
          <a:fillRef idx="0">
            <a:scrgbClr r="0" g="0" b="0"/>
          </a:fillRef>
          <a:effectRef idx="0">
            <a:scrgbClr r="0" g="0" b="0"/>
          </a:effectRef>
          <a:fontRef idx="minor"/>
        </p:style>
        <p:txBody>
          <a:bodyPr lIns="0" tIns="0" rIns="0" bIns="0" anchor="ctr">
            <a:noAutofit/>
          </a:bodyPr>
          <a:lstStyle/>
          <a:p>
            <a:pPr algn="ctr" defTabSz="914400">
              <a:lnSpc>
                <a:spcPct val="90000"/>
              </a:lnSpc>
              <a:spcBef>
                <a:spcPts val="1001"/>
              </a:spcBef>
              <a:tabLst>
                <a:tab pos="0" algn="l"/>
              </a:tabLst>
            </a:pPr>
            <a:r>
              <a:rPr lang="fr-FR" sz="2100" b="0" u="none" strike="noStrike">
                <a:solidFill>
                  <a:schemeClr val="dk1">
                    <a:lumMod val="75000"/>
                    <a:lumOff val="25000"/>
                  </a:schemeClr>
                </a:solidFill>
                <a:uFillTx/>
                <a:latin typeface="Calibri Light"/>
              </a:rPr>
              <a:t>En-tête de section</a:t>
            </a:r>
            <a:endParaRPr lang="fr-FR" sz="2100" b="0" u="none" strike="noStrike">
              <a:solidFill>
                <a:srgbClr val="000000"/>
              </a:solidFill>
              <a:uFillTx/>
              <a:latin typeface="Arial"/>
            </a:endParaRPr>
          </a:p>
        </p:txBody>
      </p:sp>
      <p:sp>
        <p:nvSpPr>
          <p:cNvPr id="95" name="Espace réservé du texte 9"/>
          <p:cNvSpPr/>
          <p:nvPr/>
        </p:nvSpPr>
        <p:spPr>
          <a:xfrm>
            <a:off x="4739760" y="1754640"/>
            <a:ext cx="3996720" cy="3996360"/>
          </a:xfrm>
          <a:prstGeom prst="ellipse">
            <a:avLst/>
          </a:prstGeom>
          <a:noFill/>
          <a:ln w="0">
            <a:solidFill>
              <a:srgbClr val="64C24A"/>
            </a:solidFill>
          </a:ln>
        </p:spPr>
        <p:style>
          <a:lnRef idx="0">
            <a:scrgbClr r="0" g="0" b="0"/>
          </a:lnRef>
          <a:fillRef idx="0">
            <a:scrgbClr r="0" g="0" b="0"/>
          </a:fillRef>
          <a:effectRef idx="0">
            <a:scrgbClr r="0" g="0" b="0"/>
          </a:effectRef>
          <a:fontRef idx="minor"/>
        </p:style>
        <p:txBody>
          <a:bodyPr lIns="0" tIns="0" rIns="0" bIns="0" anchor="ctr">
            <a:noAutofit/>
          </a:bodyPr>
          <a:lstStyle/>
          <a:p>
            <a:pPr marL="266760" indent="-266760" algn="ctr" defTabSz="914400">
              <a:lnSpc>
                <a:spcPct val="90000"/>
              </a:lnSpc>
              <a:spcBef>
                <a:spcPts val="1001"/>
              </a:spcBef>
              <a:tabLst>
                <a:tab pos="0" algn="l"/>
              </a:tabLst>
            </a:pPr>
            <a:r>
              <a:rPr lang="fr-FR" sz="2100" b="0" u="none" strike="noStrike">
                <a:solidFill>
                  <a:schemeClr val="dk1">
                    <a:lumMod val="75000"/>
                    <a:lumOff val="25000"/>
                  </a:schemeClr>
                </a:solidFill>
                <a:uFillTx/>
                <a:latin typeface="Calibri Light"/>
              </a:rPr>
              <a:t>En-tête de section</a:t>
            </a:r>
            <a:endParaRPr lang="fr-FR" sz="2100" b="0" u="none" strike="noStrike">
              <a:solidFill>
                <a:srgbClr val="000000"/>
              </a:solidFill>
              <a:uFillTx/>
              <a:latin typeface="Arial"/>
            </a:endParaRPr>
          </a:p>
        </p:txBody>
      </p:sp>
      <p:sp>
        <p:nvSpPr>
          <p:cNvPr id="96" name="Espace réservé du texte 9"/>
          <p:cNvSpPr/>
          <p:nvPr/>
        </p:nvSpPr>
        <p:spPr>
          <a:xfrm>
            <a:off x="8239320" y="2193840"/>
            <a:ext cx="3118320" cy="3117960"/>
          </a:xfrm>
          <a:prstGeom prst="ellipse">
            <a:avLst/>
          </a:prstGeom>
          <a:noFill/>
          <a:ln w="0">
            <a:solidFill>
              <a:srgbClr val="297D53"/>
            </a:solidFill>
          </a:ln>
        </p:spPr>
        <p:style>
          <a:lnRef idx="0">
            <a:scrgbClr r="0" g="0" b="0"/>
          </a:lnRef>
          <a:fillRef idx="0">
            <a:scrgbClr r="0" g="0" b="0"/>
          </a:fillRef>
          <a:effectRef idx="0">
            <a:scrgbClr r="0" g="0" b="0"/>
          </a:effectRef>
          <a:fontRef idx="minor"/>
        </p:style>
        <p:txBody>
          <a:bodyPr lIns="0" tIns="0" rIns="0" bIns="0" anchor="ctr">
            <a:noAutofit/>
          </a:bodyPr>
          <a:lstStyle/>
          <a:p>
            <a:pPr marL="266760" indent="-266760" algn="ctr" defTabSz="914400">
              <a:lnSpc>
                <a:spcPct val="90000"/>
              </a:lnSpc>
              <a:spcBef>
                <a:spcPts val="1001"/>
              </a:spcBef>
              <a:tabLst>
                <a:tab pos="0" algn="l"/>
              </a:tabLst>
            </a:pPr>
            <a:r>
              <a:rPr lang="fr-FR" sz="2100" b="0" u="none" strike="noStrike">
                <a:solidFill>
                  <a:schemeClr val="dk1">
                    <a:lumMod val="75000"/>
                    <a:lumOff val="25000"/>
                  </a:schemeClr>
                </a:solidFill>
                <a:uFillTx/>
                <a:latin typeface="Calibri Light"/>
              </a:rPr>
              <a:t>En-tête de section</a:t>
            </a:r>
            <a:endParaRPr lang="fr-FR" sz="2100" b="0" u="none" strike="noStrike">
              <a:solidFill>
                <a:srgbClr val="000000"/>
              </a:solidFill>
              <a:uFillTx/>
              <a:latin typeface="Arial"/>
            </a:endParaRPr>
          </a:p>
        </p:txBody>
      </p:sp>
      <p:sp>
        <p:nvSpPr>
          <p:cNvPr id="97" name="Forme libre : Forme 47"/>
          <p:cNvSpPr/>
          <p:nvPr/>
        </p:nvSpPr>
        <p:spPr>
          <a:xfrm>
            <a:off x="4740480" y="2772360"/>
            <a:ext cx="492840" cy="1961280"/>
          </a:xfrm>
          <a:custGeom>
            <a:avLst/>
            <a:gdLst>
              <a:gd name="textAreaLeft" fmla="*/ 0 w 492840"/>
              <a:gd name="textAreaRight" fmla="*/ 495000 w 492840"/>
              <a:gd name="textAreaTop" fmla="*/ 0 h 1961280"/>
              <a:gd name="textAreaBottom" fmla="*/ 1963440 h 1961280"/>
            </a:gdLst>
            <a:ahLst/>
            <a:cxnLst/>
            <a:rect l="textAreaLeft" t="textAreaTop" r="textAreaRight" b="textAreaBottom"/>
            <a:pathLst>
              <a:path w="494967" h="1963434">
                <a:moveTo>
                  <a:pt x="258706" y="0"/>
                </a:moveTo>
                <a:lnTo>
                  <a:pt x="324121" y="135794"/>
                </a:lnTo>
                <a:cubicBezTo>
                  <a:pt x="434133" y="395891"/>
                  <a:pt x="494967" y="681854"/>
                  <a:pt x="494967" y="982025"/>
                </a:cubicBezTo>
                <a:cubicBezTo>
                  <a:pt x="494967" y="1282196"/>
                  <a:pt x="434133" y="1568159"/>
                  <a:pt x="324121" y="1828257"/>
                </a:cubicBezTo>
                <a:lnTo>
                  <a:pt x="259003" y="1963434"/>
                </a:lnTo>
                <a:lnTo>
                  <a:pt x="241238" y="1934192"/>
                </a:lnTo>
                <a:cubicBezTo>
                  <a:pt x="87390" y="1650983"/>
                  <a:pt x="0" y="1326433"/>
                  <a:pt x="0" y="981472"/>
                </a:cubicBezTo>
                <a:cubicBezTo>
                  <a:pt x="0" y="636511"/>
                  <a:pt x="87390" y="311961"/>
                  <a:pt x="241238" y="28753"/>
                </a:cubicBezTo>
                <a:close/>
              </a:path>
            </a:pathLst>
          </a:custGeom>
          <a:pattFill prst="ltUpDiag">
            <a:fgClr>
              <a:srgbClr val="9ACB39"/>
            </a:fgClr>
            <a:bgClr>
              <a:srgbClr val="FFFFFF"/>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98" name="Forme libre : Forme 46"/>
          <p:cNvSpPr/>
          <p:nvPr/>
        </p:nvSpPr>
        <p:spPr>
          <a:xfrm>
            <a:off x="8246520" y="2864160"/>
            <a:ext cx="489600" cy="1778040"/>
          </a:xfrm>
          <a:custGeom>
            <a:avLst/>
            <a:gdLst>
              <a:gd name="textAreaLeft" fmla="*/ 0 w 489600"/>
              <a:gd name="textAreaRight" fmla="*/ 491760 w 489600"/>
              <a:gd name="textAreaTop" fmla="*/ 0 h 1778040"/>
              <a:gd name="textAreaBottom" fmla="*/ 1780200 h 1778040"/>
            </a:gdLst>
            <a:ahLst/>
            <a:cxnLst/>
            <a:rect l="textAreaLeft" t="textAreaTop" r="textAreaRight" b="textAreaBottom"/>
            <a:pathLst>
              <a:path w="491664" h="1780035">
                <a:moveTo>
                  <a:pt x="279162" y="0"/>
                </a:moveTo>
                <a:lnTo>
                  <a:pt x="334593" y="115068"/>
                </a:lnTo>
                <a:cubicBezTo>
                  <a:pt x="435735" y="354195"/>
                  <a:pt x="491664" y="617100"/>
                  <a:pt x="491664" y="893069"/>
                </a:cubicBezTo>
                <a:cubicBezTo>
                  <a:pt x="491664" y="1169038"/>
                  <a:pt x="435735" y="1431944"/>
                  <a:pt x="334593" y="1671070"/>
                </a:cubicBezTo>
                <a:lnTo>
                  <a:pt x="282102" y="1780035"/>
                </a:lnTo>
                <a:lnTo>
                  <a:pt x="265807" y="1758245"/>
                </a:lnTo>
                <a:cubicBezTo>
                  <a:pt x="97991" y="1509844"/>
                  <a:pt x="0" y="1210391"/>
                  <a:pt x="0" y="888052"/>
                </a:cubicBezTo>
                <a:cubicBezTo>
                  <a:pt x="0" y="565713"/>
                  <a:pt x="97991" y="266261"/>
                  <a:pt x="265807" y="17859"/>
                </a:cubicBezTo>
                <a:close/>
              </a:path>
            </a:pathLst>
          </a:custGeom>
          <a:pattFill prst="ltUpDiag">
            <a:fgClr>
              <a:srgbClr val="64C24A"/>
            </a:fgClr>
            <a:bgClr>
              <a:srgbClr val="FFFFFF"/>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99" name="Forme libre : Forme 15"/>
          <p:cNvSpPr/>
          <p:nvPr/>
        </p:nvSpPr>
        <p:spPr>
          <a:xfrm rot="6973200">
            <a:off x="9802440" y="198000"/>
            <a:ext cx="745920" cy="778680"/>
          </a:xfrm>
          <a:custGeom>
            <a:avLst/>
            <a:gdLst>
              <a:gd name="textAreaLeft" fmla="*/ 0 w 745920"/>
              <a:gd name="textAreaRight" fmla="*/ 748080 w 745920"/>
              <a:gd name="textAreaTop" fmla="*/ 0 h 778680"/>
              <a:gd name="textAreaBottom" fmla="*/ 780840 h 778680"/>
            </a:gdLst>
            <a:ahLst/>
            <a:cxnLst/>
            <a:rect l="textAreaLeft" t="textAreaTop" r="textAreaRight" b="textAreaBottom"/>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00" name="Forme libre : Forme 16"/>
          <p:cNvSpPr/>
          <p:nvPr/>
        </p:nvSpPr>
        <p:spPr>
          <a:xfrm rot="5482200">
            <a:off x="9856800" y="808560"/>
            <a:ext cx="240840" cy="404280"/>
          </a:xfrm>
          <a:custGeom>
            <a:avLst/>
            <a:gdLst>
              <a:gd name="textAreaLeft" fmla="*/ 0 w 240840"/>
              <a:gd name="textAreaRight" fmla="*/ 243000 w 240840"/>
              <a:gd name="textAreaTop" fmla="*/ 0 h 404280"/>
              <a:gd name="textAreaBottom" fmla="*/ 406440 h 404280"/>
            </a:gdLst>
            <a:ahLst/>
            <a:cxnLst/>
            <a:rect l="textAreaLeft" t="textAreaTop" r="textAreaRight" b="textAreaBottom"/>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01" name="Forme libre : Forme 19"/>
          <p:cNvSpPr/>
          <p:nvPr/>
        </p:nvSpPr>
        <p:spPr>
          <a:xfrm rot="14199000">
            <a:off x="10162440" y="-232200"/>
            <a:ext cx="1954800" cy="1397880"/>
          </a:xfrm>
          <a:custGeom>
            <a:avLst/>
            <a:gdLst>
              <a:gd name="textAreaLeft" fmla="*/ 0 w 1954800"/>
              <a:gd name="textAreaRight" fmla="*/ 1956960 w 1954800"/>
              <a:gd name="textAreaTop" fmla="*/ 0 h 1397880"/>
              <a:gd name="textAreaBottom" fmla="*/ 1400040 h 1397880"/>
            </a:gdLst>
            <a:ahLst/>
            <a:cxnLst/>
            <a:rect l="textAreaLeft" t="textAreaTop" r="textAreaRight" b="textAreaBottom"/>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02" name="Forme libre : Forme 21"/>
          <p:cNvSpPr/>
          <p:nvPr/>
        </p:nvSpPr>
        <p:spPr>
          <a:xfrm rot="14236800">
            <a:off x="11753640" y="113400"/>
            <a:ext cx="330120" cy="245880"/>
          </a:xfrm>
          <a:custGeom>
            <a:avLst/>
            <a:gdLst>
              <a:gd name="textAreaLeft" fmla="*/ 0 w 330120"/>
              <a:gd name="textAreaRight" fmla="*/ 332280 w 330120"/>
              <a:gd name="textAreaTop" fmla="*/ 0 h 245880"/>
              <a:gd name="textAreaBottom" fmla="*/ 248040 h 245880"/>
            </a:gdLst>
            <a:ahLst/>
            <a:cxnLst/>
            <a:rect l="textAreaLeft" t="textAreaTop" r="textAreaRight" b="textAreaBottom"/>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03" name="Forme libre : Forme 22"/>
          <p:cNvSpPr/>
          <p:nvPr/>
        </p:nvSpPr>
        <p:spPr>
          <a:xfrm rot="13336800">
            <a:off x="137880" y="5350680"/>
            <a:ext cx="646560" cy="775440"/>
          </a:xfrm>
          <a:custGeom>
            <a:avLst/>
            <a:gdLst>
              <a:gd name="textAreaLeft" fmla="*/ 0 w 646560"/>
              <a:gd name="textAreaRight" fmla="*/ 648720 w 646560"/>
              <a:gd name="textAreaTop" fmla="*/ 0 h 775440"/>
              <a:gd name="textAreaBottom" fmla="*/ 777600 h 775440"/>
            </a:gdLst>
            <a:ahLst/>
            <a:cxnLst/>
            <a:rect l="textAreaLeft" t="textAreaTop" r="textAreaRight" b="textAreaBottom"/>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04" name="Forme libre : Forme 23"/>
          <p:cNvSpPr/>
          <p:nvPr/>
        </p:nvSpPr>
        <p:spPr>
          <a:xfrm rot="5737200">
            <a:off x="102960" y="5961240"/>
            <a:ext cx="690480" cy="508320"/>
          </a:xfrm>
          <a:custGeom>
            <a:avLst/>
            <a:gdLst>
              <a:gd name="textAreaLeft" fmla="*/ 0 w 690480"/>
              <a:gd name="textAreaRight" fmla="*/ 692640 w 690480"/>
              <a:gd name="textAreaTop" fmla="*/ 0 h 508320"/>
              <a:gd name="textAreaBottom" fmla="*/ 510480 h 50832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05" name="Forme libre : Forme 24"/>
          <p:cNvSpPr/>
          <p:nvPr/>
        </p:nvSpPr>
        <p:spPr>
          <a:xfrm rot="8289600">
            <a:off x="10084320" y="798480"/>
            <a:ext cx="369360" cy="271440"/>
          </a:xfrm>
          <a:custGeom>
            <a:avLst/>
            <a:gdLst>
              <a:gd name="textAreaLeft" fmla="*/ 0 w 369360"/>
              <a:gd name="textAreaRight" fmla="*/ 371520 w 369360"/>
              <a:gd name="textAreaTop" fmla="*/ 0 h 271440"/>
              <a:gd name="textAreaBottom" fmla="*/ 273600 h 271440"/>
            </a:gdLst>
            <a:ahLst/>
            <a:cxnLst/>
            <a:rect l="textAreaLeft" t="textAreaTop" r="textAreaRight" b="textAreaBottom"/>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06" name="Forme libre : Forme 28"/>
          <p:cNvSpPr/>
          <p:nvPr/>
        </p:nvSpPr>
        <p:spPr>
          <a:xfrm rot="3693600">
            <a:off x="271800" y="5039640"/>
            <a:ext cx="240840" cy="404280"/>
          </a:xfrm>
          <a:custGeom>
            <a:avLst/>
            <a:gdLst>
              <a:gd name="textAreaLeft" fmla="*/ 0 w 240840"/>
              <a:gd name="textAreaRight" fmla="*/ 243000 w 240840"/>
              <a:gd name="textAreaTop" fmla="*/ 0 h 404280"/>
              <a:gd name="textAreaBottom" fmla="*/ 406440 h 404280"/>
            </a:gdLst>
            <a:ahLst/>
            <a:cxnLst/>
            <a:rect l="textAreaLeft" t="textAreaTop" r="textAreaRight" b="textAreaBottom"/>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07" name="PlaceHolder 1"/>
          <p:cNvSpPr>
            <a:spLocks noGrp="1"/>
          </p:cNvSpPr>
          <p:nvPr>
            <p:ph type="ftr" idx="7"/>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108" name="PlaceHolder 2"/>
          <p:cNvSpPr>
            <a:spLocks noGrp="1"/>
          </p:cNvSpPr>
          <p:nvPr>
            <p:ph type="sldNum" idx="8"/>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8A4895CF-12FE-4BC5-9CC2-63376950126F}"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9"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10"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11"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12"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113"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14"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15"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16"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17"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18" name="PlaceHolder 1"/>
          <p:cNvSpPr>
            <a:spLocks noGrp="1"/>
          </p:cNvSpPr>
          <p:nvPr>
            <p:ph type="ftr" idx="9"/>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119" name="PlaceHolder 2"/>
          <p:cNvSpPr>
            <a:spLocks noGrp="1"/>
          </p:cNvSpPr>
          <p:nvPr>
            <p:ph type="sldNum" idx="10"/>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FC034EC9-4520-400F-8D18-13AC552904F8}"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21"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22"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23"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124"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25"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26"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27"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28"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29" name="Forme libre : Forme 12"/>
          <p:cNvSpPr/>
          <p:nvPr/>
        </p:nvSpPr>
        <p:spPr>
          <a:xfrm rot="4308600">
            <a:off x="9607320" y="-344520"/>
            <a:ext cx="2704320" cy="2830320"/>
          </a:xfrm>
          <a:custGeom>
            <a:avLst/>
            <a:gdLst>
              <a:gd name="textAreaLeft" fmla="*/ 0 w 2704320"/>
              <a:gd name="textAreaRight" fmla="*/ 2706480 w 2704320"/>
              <a:gd name="textAreaTop" fmla="*/ 0 h 2830320"/>
              <a:gd name="textAreaBottom" fmla="*/ 2832480 h 2830320"/>
            </a:gdLst>
            <a:ahLst/>
            <a:cxnLst/>
            <a:rect l="textAreaLeft" t="textAreaTop" r="textAreaRight" b="textAreaBottom"/>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cxnSp>
        <p:nvCxnSpPr>
          <p:cNvPr id="130" name="Connecteur droit 13"/>
          <p:cNvCxnSpPr/>
          <p:nvPr/>
        </p:nvCxnSpPr>
        <p:spPr>
          <a:xfrm>
            <a:off x="6095880" y="1319400"/>
            <a:ext cx="2160" cy="4372200"/>
          </a:xfrm>
          <a:prstGeom prst="straightConnector1">
            <a:avLst/>
          </a:prstGeom>
          <a:ln w="0">
            <a:solidFill>
              <a:srgbClr val="D9D9D9"/>
            </a:solidFill>
            <a:headEnd type="triangle" w="med" len="med"/>
            <a:tailEnd type="triangle" w="med" len="med"/>
          </a:ln>
        </p:spPr>
      </p:cxnSp>
      <p:cxnSp>
        <p:nvCxnSpPr>
          <p:cNvPr id="131" name="Connecteur droit 14"/>
          <p:cNvCxnSpPr/>
          <p:nvPr/>
        </p:nvCxnSpPr>
        <p:spPr>
          <a:xfrm flipH="1">
            <a:off x="432000" y="3504600"/>
            <a:ext cx="11342160" cy="2160"/>
          </a:xfrm>
          <a:prstGeom prst="straightConnector1">
            <a:avLst/>
          </a:prstGeom>
          <a:ln w="0">
            <a:solidFill>
              <a:srgbClr val="D9D9D9"/>
            </a:solidFill>
            <a:headEnd type="triangle" w="med" len="med"/>
            <a:tailEnd type="triangle" w="med" len="med"/>
          </a:ln>
        </p:spPr>
      </p:cxnSp>
      <p:sp>
        <p:nvSpPr>
          <p:cNvPr id="132" name="PlaceHolder 1"/>
          <p:cNvSpPr>
            <a:spLocks noGrp="1"/>
          </p:cNvSpPr>
          <p:nvPr>
            <p:ph type="ftr" idx="11"/>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133" name="PlaceHolder 2"/>
          <p:cNvSpPr>
            <a:spLocks noGrp="1"/>
          </p:cNvSpPr>
          <p:nvPr>
            <p:ph type="sldNum" idx="12"/>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27F39F00-CE95-42CC-9E28-78B627F5978C}"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4"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35"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36"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37"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138"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39"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40"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41"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42"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43" name="Espace réservé du texte 4"/>
          <p:cNvSpPr/>
          <p:nvPr/>
        </p:nvSpPr>
        <p:spPr>
          <a:xfrm>
            <a:off x="4614480" y="2463840"/>
            <a:ext cx="3724560" cy="3312000"/>
          </a:xfrm>
          <a:prstGeom prst="rightArrowCallout">
            <a:avLst>
              <a:gd name="adj1" fmla="val 50000"/>
              <a:gd name="adj2" fmla="val 25000"/>
              <a:gd name="adj3" fmla="val 16186"/>
              <a:gd name="adj4" fmla="val 80493"/>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180000" tIns="180000" rIns="180000" bIns="0" anchor="t">
            <a:noAutofit/>
          </a:bodyPr>
          <a:lstStyle/>
          <a:p>
            <a:pPr marL="266760" indent="-266760" defTabSz="914400">
              <a:lnSpc>
                <a:spcPct val="90000"/>
              </a:lnSpc>
              <a:spcBef>
                <a:spcPts val="1001"/>
              </a:spcBef>
              <a:buClr>
                <a:srgbClr val="404040"/>
              </a:buClr>
              <a:buFont typeface="Arial"/>
              <a:buChar char="•"/>
            </a:pPr>
            <a:r>
              <a:rPr lang="fr-FR" sz="1800" b="0" u="none" strike="noStrike">
                <a:solidFill>
                  <a:schemeClr val="dk1">
                    <a:lumMod val="75000"/>
                    <a:lumOff val="25000"/>
                  </a:schemeClr>
                </a:solidFill>
                <a:uFillTx/>
                <a:latin typeface="Calibri Light"/>
              </a:rPr>
              <a:t>Modifiez les styles du texte du masque</a:t>
            </a:r>
            <a:endParaRPr lang="fr-FR" sz="1800" b="0" u="none" strike="noStrike">
              <a:solidFill>
                <a:srgbClr val="000000"/>
              </a:solidFill>
              <a:uFillTx/>
              <a:latin typeface="Arial"/>
            </a:endParaRPr>
          </a:p>
          <a:p>
            <a:pPr marL="542880" lvl="1" indent="-276120" defTabSz="914400">
              <a:lnSpc>
                <a:spcPct val="90000"/>
              </a:lnSpc>
              <a:spcBef>
                <a:spcPts val="499"/>
              </a:spcBef>
              <a:buClr>
                <a:srgbClr val="404040"/>
              </a:buClr>
              <a:buFont typeface="Arial"/>
              <a:buChar char="•"/>
            </a:pPr>
            <a:r>
              <a:rPr lang="fr-FR" sz="1600" b="0" u="none" strike="noStrike">
                <a:solidFill>
                  <a:schemeClr val="dk1">
                    <a:lumMod val="75000"/>
                    <a:lumOff val="25000"/>
                  </a:schemeClr>
                </a:solidFill>
                <a:uFillTx/>
                <a:latin typeface="Calibri Light"/>
              </a:rPr>
              <a:t>Deuxième niveau</a:t>
            </a:r>
            <a:endParaRPr lang="fr-FR" sz="1600" b="0" u="none" strike="noStrike">
              <a:solidFill>
                <a:srgbClr val="000000"/>
              </a:solidFill>
              <a:uFillTx/>
              <a:latin typeface="Arial"/>
            </a:endParaRPr>
          </a:p>
          <a:p>
            <a:pPr marL="809640" lvl="2" indent="-266760" defTabSz="914400">
              <a:lnSpc>
                <a:spcPct val="90000"/>
              </a:lnSpc>
              <a:spcBef>
                <a:spcPts val="499"/>
              </a:spcBef>
              <a:buClr>
                <a:srgbClr val="404040"/>
              </a:buClr>
              <a:buFont typeface="Arial"/>
              <a:buChar char="•"/>
            </a:pPr>
            <a:r>
              <a:rPr lang="fr-FR" sz="1400" b="0" u="none" strike="noStrike">
                <a:solidFill>
                  <a:schemeClr val="dk1">
                    <a:lumMod val="75000"/>
                    <a:lumOff val="25000"/>
                  </a:schemeClr>
                </a:solidFill>
                <a:uFillTx/>
                <a:latin typeface="Calibri Light"/>
              </a:rPr>
              <a:t>Troisième niveau</a:t>
            </a:r>
            <a:endParaRPr lang="fr-FR" sz="1400" b="0" u="none" strike="noStrike">
              <a:solidFill>
                <a:srgbClr val="000000"/>
              </a:solidFill>
              <a:uFillTx/>
              <a:latin typeface="Arial"/>
            </a:endParaRPr>
          </a:p>
          <a:p>
            <a:pPr marL="1076400" lvl="3" indent="-266760" defTabSz="914400">
              <a:lnSpc>
                <a:spcPct val="90000"/>
              </a:lnSpc>
              <a:spcBef>
                <a:spcPts val="499"/>
              </a:spcBef>
              <a:buClr>
                <a:srgbClr val="404040"/>
              </a:buClr>
              <a:buFont typeface="Arial"/>
              <a:buChar char="•"/>
            </a:pPr>
            <a:r>
              <a:rPr lang="fr-FR" sz="1400" b="0" u="none" strike="noStrike">
                <a:solidFill>
                  <a:schemeClr val="dk1">
                    <a:lumMod val="75000"/>
                    <a:lumOff val="25000"/>
                  </a:schemeClr>
                </a:solidFill>
                <a:uFillTx/>
                <a:latin typeface="Calibri Light"/>
              </a:rPr>
              <a:t>Quatrième niveau</a:t>
            </a:r>
            <a:endParaRPr lang="fr-FR" sz="1400" b="0" u="none" strike="noStrike">
              <a:solidFill>
                <a:srgbClr val="000000"/>
              </a:solidFill>
              <a:uFillTx/>
              <a:latin typeface="Arial"/>
            </a:endParaRPr>
          </a:p>
          <a:p>
            <a:pPr marL="1343160" lvl="4" indent="-266760" defTabSz="914400">
              <a:lnSpc>
                <a:spcPct val="90000"/>
              </a:lnSpc>
              <a:spcBef>
                <a:spcPts val="499"/>
              </a:spcBef>
              <a:buClr>
                <a:srgbClr val="404040"/>
              </a:buClr>
              <a:buFont typeface="Arial"/>
              <a:buChar char="•"/>
            </a:pPr>
            <a:r>
              <a:rPr lang="fr-FR" sz="1400" b="0" u="none" strike="noStrike">
                <a:solidFill>
                  <a:schemeClr val="dk1">
                    <a:lumMod val="75000"/>
                    <a:lumOff val="25000"/>
                  </a:schemeClr>
                </a:solidFill>
                <a:uFillTx/>
                <a:latin typeface="Calibri Light"/>
              </a:rPr>
              <a:t>Cinquième niveau</a:t>
            </a:r>
            <a:endParaRPr lang="fr-FR" sz="1400" b="0" u="none" strike="noStrike">
              <a:solidFill>
                <a:srgbClr val="000000"/>
              </a:solidFill>
              <a:uFillTx/>
              <a:latin typeface="Arial"/>
            </a:endParaRPr>
          </a:p>
        </p:txBody>
      </p:sp>
      <p:sp>
        <p:nvSpPr>
          <p:cNvPr id="144" name="PlaceHolder 1"/>
          <p:cNvSpPr>
            <a:spLocks noGrp="1"/>
          </p:cNvSpPr>
          <p:nvPr>
            <p:ph type="ftr" idx="13"/>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145" name="PlaceHolder 2"/>
          <p:cNvSpPr>
            <a:spLocks noGrp="1"/>
          </p:cNvSpPr>
          <p:nvPr>
            <p:ph type="sldNum" idx="14"/>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23700069-07AB-496F-A6F2-3220E2650C27}"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6" name="Octogone 6"/>
          <p:cNvSpPr/>
          <p:nvPr/>
        </p:nvSpPr>
        <p:spPr>
          <a:xfrm rot="1361400">
            <a:off x="11395080" y="6052680"/>
            <a:ext cx="632520" cy="632520"/>
          </a:xfrm>
          <a:prstGeom prst="octagon">
            <a:avLst>
              <a:gd name="adj" fmla="val 29289"/>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47" name="Ovale 8"/>
          <p:cNvSpPr/>
          <p:nvPr/>
        </p:nvSpPr>
        <p:spPr>
          <a:xfrm>
            <a:off x="11534760" y="6185880"/>
            <a:ext cx="71280" cy="712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7200" rIns="90000" bIns="72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48" name="Ovale 9"/>
          <p:cNvSpPr/>
          <p:nvPr/>
        </p:nvSpPr>
        <p:spPr>
          <a:xfrm>
            <a:off x="11892960" y="6561360"/>
            <a:ext cx="98280" cy="982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26280" rIns="90000" bIns="2628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49" name="Zone de texte 10"/>
          <p:cNvSpPr/>
          <p:nvPr/>
        </p:nvSpPr>
        <p:spPr>
          <a:xfrm>
            <a:off x="8735400" y="6278760"/>
            <a:ext cx="2508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914400">
              <a:lnSpc>
                <a:spcPct val="100000"/>
              </a:lnSpc>
            </a:pPr>
            <a:r>
              <a:rPr lang="fr-FR" sz="1200" b="0" u="none" strike="noStrike">
                <a:solidFill>
                  <a:schemeClr val="dk2"/>
                </a:solidFill>
                <a:uFillTx/>
                <a:latin typeface="Rockwell"/>
              </a:rPr>
              <a:t>Votre logo ou nom ici</a:t>
            </a:r>
            <a:endParaRPr lang="fr-FR" sz="1200" b="0" u="none" strike="noStrike">
              <a:solidFill>
                <a:srgbClr val="000000"/>
              </a:solidFill>
              <a:uFillTx/>
              <a:latin typeface="Arial"/>
            </a:endParaRPr>
          </a:p>
        </p:txBody>
      </p:sp>
      <p:sp>
        <p:nvSpPr>
          <p:cNvPr id="150" name="Ovale 13"/>
          <p:cNvSpPr/>
          <p:nvPr/>
        </p:nvSpPr>
        <p:spPr>
          <a:xfrm>
            <a:off x="11343600" y="5990040"/>
            <a:ext cx="258480" cy="258480"/>
          </a:xfrm>
          <a:prstGeom prst="ellipse">
            <a:avLst/>
          </a:prstGeom>
          <a:noFill/>
          <a:ln w="3175">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accent1"/>
              </a:solidFill>
              <a:uFillTx/>
              <a:latin typeface="Calibri Light"/>
            </a:endParaRPr>
          </a:p>
        </p:txBody>
      </p:sp>
      <p:sp>
        <p:nvSpPr>
          <p:cNvPr id="151" name="Rectangle 17"/>
          <p:cNvSpPr/>
          <p:nvPr/>
        </p:nvSpPr>
        <p:spPr>
          <a:xfrm>
            <a:off x="0" y="677124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52" name="Rectangle 18"/>
          <p:cNvSpPr/>
          <p:nvPr/>
        </p:nvSpPr>
        <p:spPr>
          <a:xfrm>
            <a:off x="0" y="0"/>
            <a:ext cx="121910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53" name="Rectangle 19"/>
          <p:cNvSpPr/>
          <p:nvPr/>
        </p:nvSpPr>
        <p:spPr>
          <a:xfrm rot="5400000">
            <a:off x="-338148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sp>
        <p:nvSpPr>
          <p:cNvPr id="154" name="Rectangle 20"/>
          <p:cNvSpPr/>
          <p:nvPr/>
        </p:nvSpPr>
        <p:spPr>
          <a:xfrm rot="5400000">
            <a:off x="8722440" y="3383640"/>
            <a:ext cx="6855840" cy="8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1760" rIns="90000" bIns="41760" anchor="ctr">
            <a:noAutofit/>
          </a:bodyPr>
          <a:lstStyle/>
          <a:p>
            <a:pPr algn="ctr" defTabSz="914400">
              <a:lnSpc>
                <a:spcPct val="100000"/>
              </a:lnSpc>
            </a:pPr>
            <a:endParaRPr lang="fr-FR" sz="1800" b="0" u="none" strike="noStrike">
              <a:solidFill>
                <a:schemeClr val="lt1"/>
              </a:solidFill>
              <a:uFillTx/>
              <a:latin typeface="Calibri Light"/>
            </a:endParaRPr>
          </a:p>
        </p:txBody>
      </p:sp>
      <p:cxnSp>
        <p:nvCxnSpPr>
          <p:cNvPr id="155" name="Connecteur droit avec flèche 14"/>
          <p:cNvCxnSpPr/>
          <p:nvPr/>
        </p:nvCxnSpPr>
        <p:spPr>
          <a:xfrm>
            <a:off x="431640" y="3866400"/>
            <a:ext cx="11341800" cy="2160"/>
          </a:xfrm>
          <a:prstGeom prst="straightConnector1">
            <a:avLst/>
          </a:prstGeom>
          <a:ln w="0">
            <a:solidFill>
              <a:srgbClr val="BFBFBF"/>
            </a:solidFill>
            <a:tailEnd type="triangle" w="med" len="med"/>
          </a:ln>
        </p:spPr>
      </p:cxnSp>
      <p:sp>
        <p:nvSpPr>
          <p:cNvPr id="156" name="PlaceHolder 1"/>
          <p:cNvSpPr>
            <a:spLocks noGrp="1"/>
          </p:cNvSpPr>
          <p:nvPr>
            <p:ph type="ftr" idx="15"/>
          </p:nvPr>
        </p:nvSpPr>
        <p:spPr>
          <a:xfrm>
            <a:off x="432000" y="6188760"/>
            <a:ext cx="8783640" cy="3628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1200" b="0" u="none" strike="noStrike">
                <a:solidFill>
                  <a:schemeClr val="dk1">
                    <a:lumMod val="75000"/>
                    <a:lumOff val="25000"/>
                  </a:schemeClr>
                </a:solidFill>
                <a:uFillTx/>
                <a:latin typeface="Calibri Light"/>
              </a:defRPr>
            </a:lvl1pPr>
          </a:lstStyle>
          <a:p>
            <a:pPr indent="0" defTabSz="914400">
              <a:lnSpc>
                <a:spcPct val="100000"/>
              </a:lnSpc>
              <a:buNone/>
              <a:tabLst>
                <a:tab pos="0" algn="l"/>
              </a:tabLst>
            </a:pPr>
            <a:r>
              <a:rPr lang="fr-FR" sz="1200" b="0" u="none" strike="noStrike" smtClean="0">
                <a:solidFill>
                  <a:schemeClr val="dk1">
                    <a:lumMod val="75000"/>
                    <a:lumOff val="25000"/>
                  </a:schemeClr>
                </a:solidFill>
                <a:uFillTx/>
                <a:latin typeface="Calibri Light"/>
              </a:rPr>
              <a:t>Footer</a:t>
            </a:r>
            <a:endParaRPr lang="fr-FR" sz="1200" b="0" u="none" strike="noStrike">
              <a:solidFill>
                <a:srgbClr val="000000"/>
              </a:solidFill>
              <a:uFillTx/>
              <a:latin typeface="Times New Roman"/>
            </a:endParaRPr>
          </a:p>
        </p:txBody>
      </p:sp>
      <p:sp>
        <p:nvSpPr>
          <p:cNvPr id="157" name="PlaceHolder 2"/>
          <p:cNvSpPr>
            <a:spLocks noGrp="1"/>
          </p:cNvSpPr>
          <p:nvPr>
            <p:ph type="sldNum" idx="16"/>
          </p:nvPr>
        </p:nvSpPr>
        <p:spPr>
          <a:xfrm>
            <a:off x="11496960" y="6155280"/>
            <a:ext cx="429840" cy="429840"/>
          </a:xfrm>
          <a:prstGeom prst="rect">
            <a:avLst/>
          </a:prstGeom>
          <a:noFill/>
          <a:ln w="3240">
            <a:solidFill>
              <a:schemeClr val="accent1"/>
            </a:solidFill>
            <a:round/>
          </a:ln>
        </p:spPr>
        <p:txBody>
          <a:bodyPr lIns="0" tIns="0" rIns="0" bIns="0" anchor="ctr">
            <a:noAutofit/>
          </a:bodyPr>
          <a:lstStyle>
            <a:lvl1pPr indent="0" algn="ctr" defTabSz="914400">
              <a:lnSpc>
                <a:spcPct val="100000"/>
              </a:lnSpc>
              <a:buNone/>
              <a:tabLst>
                <a:tab pos="0" algn="l"/>
              </a:tabLst>
              <a:defRPr lang="fr-FR" sz="1200" b="1" i="1" u="none" strike="noStrike">
                <a:solidFill>
                  <a:schemeClr val="dk1">
                    <a:lumMod val="75000"/>
                    <a:lumOff val="25000"/>
                  </a:schemeClr>
                </a:solidFill>
                <a:uFillTx/>
                <a:latin typeface="Rockwell"/>
              </a:defRPr>
            </a:lvl1pPr>
          </a:lstStyle>
          <a:p>
            <a:pPr indent="0" algn="ctr" defTabSz="914400">
              <a:lnSpc>
                <a:spcPct val="100000"/>
              </a:lnSpc>
              <a:buNone/>
              <a:tabLst>
                <a:tab pos="0" algn="l"/>
              </a:tabLst>
            </a:pPr>
            <a:fld id="{0D637AEF-4DB5-4655-9215-C75ED7185AD6}" type="slidenum">
              <a:rPr lang="fr-FR" sz="1200" b="1" i="1" u="none" strike="noStrike">
                <a:solidFill>
                  <a:schemeClr val="dk1">
                    <a:lumMod val="75000"/>
                    <a:lumOff val="25000"/>
                  </a:schemeClr>
                </a:solidFill>
                <a:uFillTx/>
                <a:latin typeface="Rockwell"/>
              </a:rPr>
              <a:t>‹N°›</a:t>
            </a:fld>
            <a:endParaRPr lang="fr-FR" sz="12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4.gif"/><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gif"/></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3.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3.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3956787" y="2222026"/>
            <a:ext cx="4111404" cy="432117"/>
          </a:xfrm>
        </p:spPr>
        <p:txBody>
          <a:bodyPr>
            <a:noAutofit/>
          </a:bodyPr>
          <a:lstStyle/>
          <a:p>
            <a:r>
              <a:rPr lang="fr-FR" sz="5400" dirty="0">
                <a:latin typeface="Arial" panose="020B0604020202020204" pitchFamily="34" charset="0"/>
                <a:cs typeface="Arial" panose="020B0604020202020204" pitchFamily="34" charset="0"/>
              </a:rPr>
              <a:t>WILFRIED</a:t>
            </a:r>
          </a:p>
        </p:txBody>
      </p:sp>
      <p:sp>
        <p:nvSpPr>
          <p:cNvPr id="12" name="ZoneTexte 11"/>
          <p:cNvSpPr txBox="1"/>
          <p:nvPr/>
        </p:nvSpPr>
        <p:spPr>
          <a:xfrm>
            <a:off x="3131962" y="2777267"/>
            <a:ext cx="5761057" cy="923330"/>
          </a:xfrm>
          <a:prstGeom prst="rect">
            <a:avLst/>
          </a:prstGeom>
          <a:noFill/>
        </p:spPr>
        <p:txBody>
          <a:bodyPr wrap="square" rtlCol="0">
            <a:spAutoFit/>
          </a:bodyPr>
          <a:lstStyle/>
          <a:p>
            <a:r>
              <a:rPr lang="fr-FR" sz="5400" dirty="0">
                <a:latin typeface="Arial" panose="020B0604020202020204" pitchFamily="34" charset="0"/>
                <a:cs typeface="Arial" panose="020B0604020202020204" pitchFamily="34" charset="0"/>
              </a:rPr>
              <a:t>B O U R </a:t>
            </a:r>
            <a:r>
              <a:rPr lang="fr-FR" sz="5400" dirty="0" err="1">
                <a:latin typeface="Arial" panose="020B0604020202020204" pitchFamily="34" charset="0"/>
                <a:cs typeface="Arial" panose="020B0604020202020204" pitchFamily="34" charset="0"/>
              </a:rPr>
              <a:t>R</a:t>
            </a:r>
            <a:r>
              <a:rPr lang="fr-FR" sz="5400" dirty="0">
                <a:latin typeface="Arial" panose="020B0604020202020204" pitchFamily="34" charset="0"/>
                <a:cs typeface="Arial" panose="020B0604020202020204" pitchFamily="34" charset="0"/>
              </a:rPr>
              <a:t> I N E T</a:t>
            </a:r>
          </a:p>
        </p:txBody>
      </p:sp>
      <p:pic>
        <p:nvPicPr>
          <p:cNvPr id="17" name="Image 16"/>
          <p:cNvPicPr>
            <a:picLocks noChangeAspect="1"/>
          </p:cNvPicPr>
          <p:nvPr/>
        </p:nvPicPr>
        <p:blipFill rotWithShape="1">
          <a:blip r:embed="rId4" cstate="print">
            <a:extLst>
              <a:ext uri="{28A0092B-C50C-407E-A947-70E740481C1C}">
                <a14:useLocalDpi xmlns:a14="http://schemas.microsoft.com/office/drawing/2010/main" val="0"/>
              </a:ext>
            </a:extLst>
          </a:blip>
          <a:srcRect l="10838" t="19491" b="22644"/>
          <a:stretch/>
        </p:blipFill>
        <p:spPr>
          <a:xfrm>
            <a:off x="296141" y="3238933"/>
            <a:ext cx="3890152" cy="33662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8718" y="3823722"/>
            <a:ext cx="4421447" cy="2487064"/>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59703">
            <a:off x="574342" y="478227"/>
            <a:ext cx="3333750" cy="2369896"/>
          </a:xfrm>
          <a:prstGeom prst="rect">
            <a:avLst/>
          </a:prstGeom>
        </p:spPr>
      </p:pic>
      <p:pic>
        <p:nvPicPr>
          <p:cNvPr id="3" name="Imag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79685">
            <a:off x="9254120" y="449497"/>
            <a:ext cx="2109977" cy="2813303"/>
          </a:xfrm>
          <a:prstGeom prst="rect">
            <a:avLst/>
          </a:prstGeom>
        </p:spPr>
      </p:pic>
    </p:spTree>
    <p:extLst>
      <p:ext uri="{BB962C8B-B14F-4D97-AF65-F5344CB8AC3E}">
        <p14:creationId xmlns:p14="http://schemas.microsoft.com/office/powerpoint/2010/main" val="174387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15"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fltVal val="0"/>
                                          </p:val>
                                        </p:tav>
                                        <p:tav tm="100000">
                                          <p:val>
                                            <p:strVal val="#ppt_w"/>
                                          </p:val>
                                        </p:tav>
                                      </p:tavLst>
                                    </p:anim>
                                    <p:anim calcmode="lin" valueType="num">
                                      <p:cBhvr>
                                        <p:cTn id="15" dur="1000" fill="hold"/>
                                        <p:tgtEl>
                                          <p:spTgt spid="12"/>
                                        </p:tgtEl>
                                        <p:attrNameLst>
                                          <p:attrName>ppt_h</p:attrName>
                                        </p:attrNameLst>
                                      </p:cBhvr>
                                      <p:tavLst>
                                        <p:tav tm="0">
                                          <p:val>
                                            <p:fltVal val="0"/>
                                          </p:val>
                                        </p:tav>
                                        <p:tav tm="100000">
                                          <p:val>
                                            <p:strVal val="#ppt_h"/>
                                          </p:val>
                                        </p:tav>
                                      </p:tavLst>
                                    </p:anim>
                                    <p:anim calcmode="lin" valueType="num">
                                      <p:cBhvr>
                                        <p:cTn id="1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anim calcmode="lin" valueType="num">
                                      <p:cBhvr>
                                        <p:cTn id="23" dur="2000" fill="hold"/>
                                        <p:tgtEl>
                                          <p:spTgt spid="17"/>
                                        </p:tgtEl>
                                        <p:attrNameLst>
                                          <p:attrName>ppt_w</p:attrName>
                                        </p:attrNameLst>
                                      </p:cBhvr>
                                      <p:tavLst>
                                        <p:tav tm="0" fmla="#ppt_w*sin(2.5*pi*$)">
                                          <p:val>
                                            <p:fltVal val="0"/>
                                          </p:val>
                                        </p:tav>
                                        <p:tav tm="100000">
                                          <p:val>
                                            <p:fltVal val="1"/>
                                          </p:val>
                                        </p:tav>
                                      </p:tavLst>
                                    </p:anim>
                                    <p:anim calcmode="lin" valueType="num">
                                      <p:cBhvr>
                                        <p:cTn id="2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0"/>
                                        <p:tgtEl>
                                          <p:spTgt spid="18"/>
                                        </p:tgtEl>
                                      </p:cBhvr>
                                    </p:animEffect>
                                    <p:anim calcmode="lin" valueType="num">
                                      <p:cBhvr>
                                        <p:cTn id="30" dur="2000" fill="hold"/>
                                        <p:tgtEl>
                                          <p:spTgt spid="18"/>
                                        </p:tgtEl>
                                        <p:attrNameLst>
                                          <p:attrName>ppt_w</p:attrName>
                                        </p:attrNameLst>
                                      </p:cBhvr>
                                      <p:tavLst>
                                        <p:tav tm="0" fmla="#ppt_w*sin(2.5*pi*$)">
                                          <p:val>
                                            <p:fltVal val="0"/>
                                          </p:val>
                                        </p:tav>
                                        <p:tav tm="100000">
                                          <p:val>
                                            <p:fltVal val="1"/>
                                          </p:val>
                                        </p:tav>
                                      </p:tavLst>
                                    </p:anim>
                                    <p:anim calcmode="lin" valueType="num">
                                      <p:cBhvr>
                                        <p:cTn id="31"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circle(in)">
                                      <p:cBhvr>
                                        <p:cTn id="36" dur="2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2000"/>
                                        <p:tgtEl>
                                          <p:spTgt spid="3"/>
                                        </p:tgtEl>
                                      </p:cBhvr>
                                    </p:animEffect>
                                    <p:anim calcmode="lin" valueType="num">
                                      <p:cBhvr>
                                        <p:cTn id="42" dur="2000" fill="hold"/>
                                        <p:tgtEl>
                                          <p:spTgt spid="3"/>
                                        </p:tgtEl>
                                        <p:attrNameLst>
                                          <p:attrName>ppt_w</p:attrName>
                                        </p:attrNameLst>
                                      </p:cBhvr>
                                      <p:tavLst>
                                        <p:tav tm="0" fmla="#ppt_w*sin(2.5*pi*$)">
                                          <p:val>
                                            <p:fltVal val="0"/>
                                          </p:val>
                                        </p:tav>
                                        <p:tav tm="100000">
                                          <p:val>
                                            <p:fltVal val="1"/>
                                          </p:val>
                                        </p:tav>
                                      </p:tavLst>
                                    </p:anim>
                                    <p:anim calcmode="lin" valueType="num">
                                      <p:cBhvr>
                                        <p:cTn id="43"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34"/>
          </p:nvPr>
        </p:nvSpPr>
        <p:spPr>
          <a:xfrm>
            <a:off x="11763748" y="6428160"/>
            <a:ext cx="429840" cy="429840"/>
          </a:xfrm>
        </p:spPr>
        <p:txBody>
          <a:bodyPr/>
          <a:lstStyle/>
          <a:p>
            <a:fld id="{93892E97-56D7-4B38-B7F5-1B030DC200FE}" type="slidenum">
              <a:rPr lang="fr-FR" smtClean="0"/>
              <a:t>10</a:t>
            </a:fld>
            <a:endParaRPr lang="fr-F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48" y="300256"/>
            <a:ext cx="11277600" cy="6342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132122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p:nvPr>
        </p:nvSpPr>
        <p:spPr>
          <a:xfrm>
            <a:off x="120240" y="1440000"/>
            <a:ext cx="12072240" cy="2159280"/>
          </a:xfrm>
          <a:prstGeom prst="rect">
            <a:avLst/>
          </a:prstGeom>
          <a:noFill/>
          <a:ln w="0">
            <a:noFill/>
          </a:ln>
        </p:spPr>
        <p:txBody>
          <a:bodyPr lIns="0" tIns="0" rIns="0" bIns="0" anchor="t">
            <a:noAutofit/>
          </a:bodyPr>
          <a:lstStyle/>
          <a:p>
            <a:pPr indent="0" defTabSz="914400">
              <a:lnSpc>
                <a:spcPct val="90000"/>
              </a:lnSpc>
              <a:spcBef>
                <a:spcPts val="1001"/>
              </a:spcBef>
              <a:buNone/>
              <a:tabLst>
                <a:tab pos="0" algn="l"/>
              </a:tabLst>
            </a:pPr>
            <a:endParaRPr lang="fr-FR" sz="2100" b="0" u="none" strike="noStrike" dirty="0">
              <a:solidFill>
                <a:srgbClr val="000000"/>
              </a:solidFill>
              <a:uFillTx/>
              <a:latin typeface="Arial"/>
            </a:endParaRPr>
          </a:p>
          <a:p>
            <a:pPr indent="0" defTabSz="914400">
              <a:lnSpc>
                <a:spcPct val="90000"/>
              </a:lnSpc>
              <a:spcBef>
                <a:spcPts val="1001"/>
              </a:spcBef>
              <a:buNone/>
              <a:tabLst>
                <a:tab pos="0" algn="l"/>
              </a:tabLst>
            </a:pPr>
            <a:r>
              <a:rPr lang="fr-FR" sz="2100" b="0" u="none" strike="noStrike" dirty="0">
                <a:solidFill>
                  <a:schemeClr val="dk1">
                    <a:lumMod val="75000"/>
                    <a:lumOff val="25000"/>
                  </a:schemeClr>
                </a:solidFill>
                <a:uFillTx/>
                <a:latin typeface="Arial"/>
                <a:ea typeface="Microsoft YaHei"/>
              </a:rPr>
              <a:t>Le thème principal est calqué </a:t>
            </a:r>
            <a:r>
              <a:rPr lang="fr-FR" sz="2100" b="0" u="none" strike="noStrike" dirty="0" smtClean="0">
                <a:solidFill>
                  <a:schemeClr val="dk1">
                    <a:lumMod val="75000"/>
                    <a:lumOff val="25000"/>
                  </a:schemeClr>
                </a:solidFill>
                <a:uFillTx/>
                <a:latin typeface="Arial"/>
                <a:ea typeface="Microsoft YaHei"/>
              </a:rPr>
              <a:t>sur la </a:t>
            </a:r>
            <a:r>
              <a:rPr lang="fr-FR" sz="2100" b="0" u="none" strike="noStrike" dirty="0">
                <a:solidFill>
                  <a:schemeClr val="dk1">
                    <a:lumMod val="75000"/>
                    <a:lumOff val="25000"/>
                  </a:schemeClr>
                </a:solidFill>
                <a:uFillTx/>
                <a:latin typeface="Arial"/>
                <a:ea typeface="Microsoft YaHei"/>
              </a:rPr>
              <a:t>couleur d’une feuille pour insister sur le rôle du parc pour le développement durable. Les couleurs principales proviennent de l’image </a:t>
            </a:r>
            <a:r>
              <a:rPr lang="fr-FR" sz="2100" b="0" u="none" strike="noStrike" dirty="0" smtClean="0">
                <a:solidFill>
                  <a:schemeClr val="dk1">
                    <a:lumMod val="75000"/>
                    <a:lumOff val="25000"/>
                  </a:schemeClr>
                </a:solidFill>
                <a:uFillTx/>
                <a:latin typeface="Arial"/>
                <a:ea typeface="Microsoft YaHei"/>
              </a:rPr>
              <a:t>du Header.</a:t>
            </a:r>
            <a:endParaRPr lang="fr-FR" sz="2100" b="0" u="none" strike="noStrike" dirty="0">
              <a:solidFill>
                <a:srgbClr val="000000"/>
              </a:solidFill>
              <a:uFillTx/>
              <a:latin typeface="Arial"/>
            </a:endParaRPr>
          </a:p>
        </p:txBody>
      </p:sp>
      <p:pic>
        <p:nvPicPr>
          <p:cNvPr id="497" name="Image 496"/>
          <p:cNvPicPr/>
          <p:nvPr/>
        </p:nvPicPr>
        <p:blipFill>
          <a:blip r:embed="rId3"/>
          <a:stretch/>
        </p:blipFill>
        <p:spPr>
          <a:xfrm>
            <a:off x="8100360" y="3780000"/>
            <a:ext cx="2878920" cy="2638440"/>
          </a:xfrm>
          <a:prstGeom prst="rect">
            <a:avLst/>
          </a:prstGeom>
          <a:ln w="0">
            <a:noFill/>
          </a:ln>
        </p:spPr>
      </p:pic>
      <p:pic>
        <p:nvPicPr>
          <p:cNvPr id="498" name="Image 497"/>
          <p:cNvPicPr/>
          <p:nvPr/>
        </p:nvPicPr>
        <p:blipFill>
          <a:blip r:embed="rId4"/>
          <a:stretch/>
        </p:blipFill>
        <p:spPr>
          <a:xfrm>
            <a:off x="180000" y="5040000"/>
            <a:ext cx="6659280" cy="1258560"/>
          </a:xfrm>
          <a:prstGeom prst="rect">
            <a:avLst/>
          </a:prstGeom>
          <a:ln w="0">
            <a:noFill/>
          </a:ln>
        </p:spPr>
      </p:pic>
      <p:sp>
        <p:nvSpPr>
          <p:cNvPr id="499" name="PlaceHolder 6"/>
          <p:cNvSpPr/>
          <p:nvPr/>
        </p:nvSpPr>
        <p:spPr>
          <a:xfrm>
            <a:off x="180000" y="6298560"/>
            <a:ext cx="6550560" cy="538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0000"/>
              </a:lnSpc>
              <a:spcBef>
                <a:spcPts val="1001"/>
              </a:spcBef>
              <a:tabLst>
                <a:tab pos="0" algn="l"/>
              </a:tabLst>
            </a:pPr>
            <a:r>
              <a:rPr lang="fr-FR" sz="2200" b="0" u="none" strike="noStrike" dirty="0">
                <a:solidFill>
                  <a:schemeClr val="dk2"/>
                </a:solidFill>
                <a:uFillTx/>
                <a:latin typeface="Rockwell"/>
              </a:rPr>
              <a:t>#092601    </a:t>
            </a:r>
            <a:r>
              <a:rPr lang="fr-FR" sz="2200" b="0" u="none" strike="noStrike" dirty="0" smtClean="0">
                <a:solidFill>
                  <a:schemeClr val="dk2"/>
                </a:solidFill>
                <a:uFillTx/>
                <a:latin typeface="Rockwell"/>
              </a:rPr>
              <a:t>    #</a:t>
            </a:r>
            <a:r>
              <a:rPr lang="fr-FR" sz="2200" b="0" u="none" strike="noStrike" dirty="0">
                <a:solidFill>
                  <a:schemeClr val="dk2"/>
                </a:solidFill>
                <a:uFillTx/>
                <a:latin typeface="Rockwell"/>
              </a:rPr>
              <a:t>154001     </a:t>
            </a:r>
            <a:r>
              <a:rPr lang="fr-FR" sz="2200" b="0" u="none" strike="noStrike" dirty="0" smtClean="0">
                <a:solidFill>
                  <a:schemeClr val="dk2"/>
                </a:solidFill>
                <a:uFillTx/>
                <a:latin typeface="Rockwell"/>
              </a:rPr>
              <a:t>   #</a:t>
            </a:r>
            <a:r>
              <a:rPr lang="fr-FR" sz="2200" b="0" u="none" strike="noStrike" dirty="0">
                <a:solidFill>
                  <a:schemeClr val="dk2"/>
                </a:solidFill>
                <a:uFillTx/>
                <a:latin typeface="Rockwell"/>
              </a:rPr>
              <a:t>3B7302    </a:t>
            </a:r>
            <a:r>
              <a:rPr lang="fr-FR" sz="2200" b="0" u="none" strike="noStrike" dirty="0" smtClean="0">
                <a:solidFill>
                  <a:schemeClr val="dk2"/>
                </a:solidFill>
                <a:uFillTx/>
                <a:latin typeface="Rockwell"/>
              </a:rPr>
              <a:t>     #</a:t>
            </a:r>
            <a:r>
              <a:rPr lang="fr-FR" sz="2200" b="0" u="none" strike="noStrike" dirty="0">
                <a:solidFill>
                  <a:schemeClr val="dk2"/>
                </a:solidFill>
                <a:uFillTx/>
                <a:latin typeface="Rockwell"/>
              </a:rPr>
              <a:t>80BF21</a:t>
            </a:r>
            <a:endParaRPr lang="fr-FR" sz="2200" b="0" u="none" strike="noStrike" dirty="0">
              <a:solidFill>
                <a:srgbClr val="000000"/>
              </a:solidFill>
              <a:uFillTx/>
              <a:latin typeface="Arial"/>
            </a:endParaRPr>
          </a:p>
        </p:txBody>
      </p:sp>
      <p:sp>
        <p:nvSpPr>
          <p:cNvPr id="500"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a:solidFill>
                  <a:srgbClr val="FFFFFF"/>
                </a:solidFill>
                <a:uFillTx/>
                <a:latin typeface="Calibri Light"/>
              </a:rPr>
              <a:t>Charte graphique</a:t>
            </a:r>
            <a:endParaRPr lang="fr-FR" sz="4400" b="0" u="none" strike="noStrike" dirty="0">
              <a:solidFill>
                <a:srgbClr val="FFFFFF"/>
              </a:solidFill>
              <a:uFillTx/>
              <a:latin typeface="Arial"/>
            </a:endParaRPr>
          </a:p>
        </p:txBody>
      </p:sp>
      <p:pic>
        <p:nvPicPr>
          <p:cNvPr id="501" name="Image 500"/>
          <p:cNvPicPr/>
          <p:nvPr/>
        </p:nvPicPr>
        <p:blipFill>
          <a:blip r:embed="rId5"/>
          <a:stretch/>
        </p:blipFill>
        <p:spPr>
          <a:xfrm>
            <a:off x="2155680" y="3420000"/>
            <a:ext cx="3243960" cy="929520"/>
          </a:xfrm>
          <a:prstGeom prst="rect">
            <a:avLst/>
          </a:prstGeom>
          <a:ln w="0">
            <a:noFill/>
          </a:ln>
        </p:spPr>
      </p:pic>
      <p:sp>
        <p:nvSpPr>
          <p:cNvPr id="502" name="Rectangle 501"/>
          <p:cNvSpPr/>
          <p:nvPr/>
        </p:nvSpPr>
        <p:spPr>
          <a:xfrm>
            <a:off x="3389400" y="4350240"/>
            <a:ext cx="929880" cy="345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nSpc>
                <a:spcPct val="100000"/>
              </a:lnSpc>
            </a:pPr>
            <a:r>
              <a:rPr lang="fr-FR" sz="1800" b="0" u="none" strike="noStrike">
                <a:solidFill>
                  <a:srgbClr val="000000"/>
                </a:solidFill>
                <a:uFillTx/>
                <a:latin typeface="Arial"/>
              </a:rPr>
              <a:t>Image Header</a:t>
            </a:r>
          </a:p>
        </p:txBody>
      </p:sp>
      <p:sp>
        <p:nvSpPr>
          <p:cNvPr id="2" name="Espace réservé du numéro de diapositive 1"/>
          <p:cNvSpPr>
            <a:spLocks noGrp="1"/>
          </p:cNvSpPr>
          <p:nvPr>
            <p:ph type="sldNum" idx="34"/>
          </p:nvPr>
        </p:nvSpPr>
        <p:spPr>
          <a:xfrm>
            <a:off x="11762640" y="6418440"/>
            <a:ext cx="429840" cy="429840"/>
          </a:xfrm>
        </p:spPr>
        <p:txBody>
          <a:bodyPr/>
          <a:lstStyle/>
          <a:p>
            <a:fld id="{93892E97-56D7-4B38-B7F5-1B030DC200FE}" type="slidenum">
              <a:rPr lang="fr-FR" smtClean="0"/>
              <a:t>11</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p:nvPr>
        </p:nvSpPr>
        <p:spPr>
          <a:xfrm>
            <a:off x="131200" y="1536700"/>
            <a:ext cx="11450360" cy="5491400"/>
          </a:xfrm>
          <a:prstGeom prst="rect">
            <a:avLst/>
          </a:prstGeom>
          <a:noFill/>
          <a:ln w="0">
            <a:noFill/>
          </a:ln>
        </p:spPr>
        <p:txBody>
          <a:bodyPr lIns="0" tIns="0" rIns="0" bIns="0" anchor="t">
            <a:noAutofit/>
          </a:bodyPr>
          <a:lstStyle/>
          <a:p>
            <a:pPr indent="0">
              <a:lnSpc>
                <a:spcPct val="100000"/>
              </a:lnSpc>
              <a:spcBef>
                <a:spcPts val="1417"/>
              </a:spcBef>
              <a:buNone/>
              <a:tabLst>
                <a:tab pos="0" algn="l"/>
              </a:tabLst>
            </a:pPr>
            <a:r>
              <a:rPr lang="fr-FR" sz="2100" b="0" u="none" strike="noStrike" dirty="0">
                <a:solidFill>
                  <a:srgbClr val="000000"/>
                </a:solidFill>
                <a:uFillTx/>
                <a:latin typeface="Arial"/>
              </a:rPr>
              <a:t>Les boutons d’inscription à la newsletter ainsi que ceux pour revenir à l’accueil sont de couleur orange avec une écriture </a:t>
            </a:r>
            <a:r>
              <a:rPr lang="fr-FR" sz="2100" dirty="0" smtClean="0">
                <a:solidFill>
                  <a:srgbClr val="000000"/>
                </a:solidFill>
                <a:latin typeface="Arial"/>
              </a:rPr>
              <a:t>noire</a:t>
            </a:r>
            <a:r>
              <a:rPr lang="fr-FR" sz="2100" b="0" u="none" strike="noStrike" dirty="0">
                <a:solidFill>
                  <a:srgbClr val="000000"/>
                </a:solidFill>
                <a:uFillTx/>
                <a:latin typeface="Arial"/>
              </a:rPr>
              <a:t> :</a:t>
            </a:r>
          </a:p>
          <a:p>
            <a:pPr indent="0">
              <a:lnSpc>
                <a:spcPct val="100000"/>
              </a:lnSpc>
              <a:spcBef>
                <a:spcPts val="1417"/>
              </a:spcBef>
              <a:buNone/>
              <a:tabLst>
                <a:tab pos="0" algn="l"/>
              </a:tabLst>
            </a:pPr>
            <a:endParaRPr lang="fr-FR" sz="2100" b="0" u="none" strike="noStrike" dirty="0">
              <a:solidFill>
                <a:srgbClr val="000000"/>
              </a:solidFill>
              <a:uFillTx/>
              <a:latin typeface="Arial"/>
            </a:endParaRPr>
          </a:p>
          <a:p>
            <a:pPr indent="0">
              <a:lnSpc>
                <a:spcPct val="100000"/>
              </a:lnSpc>
              <a:spcBef>
                <a:spcPts val="1417"/>
              </a:spcBef>
              <a:buNone/>
              <a:tabLst>
                <a:tab pos="0" algn="l"/>
              </a:tabLst>
            </a:pPr>
            <a:endParaRPr lang="fr-FR" sz="2100" b="0" u="none" strike="noStrike" dirty="0">
              <a:solidFill>
                <a:srgbClr val="000000"/>
              </a:solidFill>
              <a:uFillTx/>
              <a:latin typeface="Arial"/>
            </a:endParaRPr>
          </a:p>
          <a:p>
            <a:pPr indent="0">
              <a:lnSpc>
                <a:spcPct val="100000"/>
              </a:lnSpc>
              <a:spcBef>
                <a:spcPts val="1417"/>
              </a:spcBef>
              <a:buNone/>
              <a:tabLst>
                <a:tab pos="0" algn="l"/>
              </a:tabLst>
            </a:pPr>
            <a:r>
              <a:rPr lang="fr-FR" sz="2100" b="0" u="none" strike="noStrike" dirty="0">
                <a:solidFill>
                  <a:srgbClr val="000000"/>
                </a:solidFill>
                <a:uFillTx/>
                <a:latin typeface="Arial"/>
              </a:rPr>
              <a:t>                                                          </a:t>
            </a:r>
            <a:r>
              <a:rPr lang="fr-FR" sz="2100" b="0" u="none" strike="noStrike" dirty="0" smtClean="0">
                <a:solidFill>
                  <a:srgbClr val="000000"/>
                </a:solidFill>
                <a:uFillTx/>
                <a:latin typeface="Arial"/>
              </a:rPr>
              <a:t>    </a:t>
            </a:r>
            <a:r>
              <a:rPr lang="fr-FR" sz="2100" b="0" u="none" strike="noStrike" dirty="0" smtClean="0">
                <a:solidFill>
                  <a:srgbClr val="000000"/>
                </a:solidFill>
                <a:uFillTx/>
                <a:latin typeface="Arial"/>
                <a:ea typeface="Microsoft YaHei"/>
              </a:rPr>
              <a:t>Le </a:t>
            </a:r>
            <a:r>
              <a:rPr lang="fr-FR" sz="2100" b="0" u="none" strike="noStrike" dirty="0">
                <a:solidFill>
                  <a:srgbClr val="000000"/>
                </a:solidFill>
                <a:uFillTx/>
                <a:latin typeface="Arial"/>
                <a:ea typeface="Microsoft YaHei"/>
              </a:rPr>
              <a:t>rapport de contraste est de 5,22 /1 sur le site                                                                                </a:t>
            </a:r>
            <a:r>
              <a:rPr lang="fr-FR" sz="2100" b="0" u="none" strike="noStrike" dirty="0" smtClean="0">
                <a:solidFill>
                  <a:srgbClr val="000000"/>
                </a:solidFill>
                <a:uFillTx/>
                <a:latin typeface="Arial"/>
                <a:ea typeface="Microsoft YaHei"/>
              </a:rPr>
              <a:t>					    </a:t>
            </a:r>
            <a:r>
              <a:rPr lang="fr-FR" sz="2100" b="0" u="none" strike="noStrike" dirty="0" err="1" smtClean="0">
                <a:solidFill>
                  <a:srgbClr val="000000"/>
                </a:solidFill>
                <a:uFillTx/>
                <a:latin typeface="Arial"/>
                <a:ea typeface="Microsoft YaHei"/>
              </a:rPr>
              <a:t>color.adobe</a:t>
            </a:r>
            <a:r>
              <a:rPr lang="fr-FR" sz="2100" b="0" u="none" strike="noStrike" dirty="0">
                <a:solidFill>
                  <a:srgbClr val="000000"/>
                </a:solidFill>
                <a:uFillTx/>
                <a:latin typeface="Arial"/>
                <a:ea typeface="Microsoft YaHei"/>
              </a:rPr>
              <a:t>.</a:t>
            </a:r>
            <a:endParaRPr lang="fr-FR" sz="2100" b="0" u="none" strike="noStrike" dirty="0">
              <a:solidFill>
                <a:srgbClr val="000000"/>
              </a:solidFill>
              <a:uFillTx/>
              <a:latin typeface="Arial"/>
            </a:endParaRPr>
          </a:p>
          <a:p>
            <a:pPr indent="0">
              <a:lnSpc>
                <a:spcPct val="100000"/>
              </a:lnSpc>
              <a:spcBef>
                <a:spcPts val="1417"/>
              </a:spcBef>
              <a:buNone/>
              <a:tabLst>
                <a:tab pos="0" algn="l"/>
              </a:tabLst>
            </a:pPr>
            <a:endParaRPr lang="fr-FR" sz="2100" b="0" u="none" strike="noStrike" dirty="0">
              <a:solidFill>
                <a:srgbClr val="000000"/>
              </a:solidFill>
              <a:uFillTx/>
              <a:latin typeface="Arial"/>
            </a:endParaRPr>
          </a:p>
          <a:p>
            <a:pPr indent="0">
              <a:lnSpc>
                <a:spcPct val="100000"/>
              </a:lnSpc>
              <a:spcBef>
                <a:spcPts val="1417"/>
              </a:spcBef>
              <a:buNone/>
              <a:tabLst>
                <a:tab pos="0" algn="l"/>
              </a:tabLst>
            </a:pPr>
            <a:r>
              <a:rPr lang="fr-FR" sz="2100" b="0" u="none" strike="noStrike" dirty="0">
                <a:solidFill>
                  <a:srgbClr val="000000"/>
                </a:solidFill>
                <a:uFillTx/>
                <a:latin typeface="Arial"/>
                <a:ea typeface="Microsoft YaHei"/>
              </a:rPr>
              <a:t>Les photos présentes sur les pages d’accueil restent toujours dans le thème principal.</a:t>
            </a:r>
            <a:endParaRPr lang="fr-FR" sz="2100" b="0" u="none" strike="noStrike" dirty="0">
              <a:solidFill>
                <a:srgbClr val="000000"/>
              </a:solidFill>
              <a:uFillTx/>
              <a:latin typeface="Arial"/>
            </a:endParaRPr>
          </a:p>
          <a:p>
            <a:pPr indent="0">
              <a:lnSpc>
                <a:spcPct val="100000"/>
              </a:lnSpc>
              <a:spcBef>
                <a:spcPts val="1417"/>
              </a:spcBef>
              <a:buNone/>
              <a:tabLst>
                <a:tab pos="0" algn="l"/>
              </a:tabLst>
            </a:pPr>
            <a:endParaRPr lang="fr-FR" sz="2100" b="0" u="none" strike="noStrike" dirty="0">
              <a:solidFill>
                <a:srgbClr val="000000"/>
              </a:solidFill>
              <a:uFillTx/>
              <a:latin typeface="Arial"/>
            </a:endParaRPr>
          </a:p>
          <a:p>
            <a:pPr indent="0">
              <a:lnSpc>
                <a:spcPct val="100000"/>
              </a:lnSpc>
              <a:spcBef>
                <a:spcPts val="1417"/>
              </a:spcBef>
              <a:buNone/>
              <a:tabLst>
                <a:tab pos="0" algn="l"/>
              </a:tabLst>
            </a:pPr>
            <a:r>
              <a:rPr lang="fr-FR" sz="2100" b="0" u="none" strike="noStrike" dirty="0">
                <a:solidFill>
                  <a:srgbClr val="000000"/>
                </a:solidFill>
                <a:uFillTx/>
                <a:latin typeface="Arial"/>
                <a:ea typeface="Microsoft YaHei"/>
              </a:rPr>
              <a:t>                                                     Un fond vert et une teinte chaude.                                                       </a:t>
            </a:r>
            <a:endParaRPr lang="fr-FR" sz="2100" b="0" u="none" strike="noStrike" dirty="0">
              <a:solidFill>
                <a:srgbClr val="000000"/>
              </a:solidFill>
              <a:uFillTx/>
              <a:latin typeface="Arial"/>
            </a:endParaRPr>
          </a:p>
          <a:p>
            <a:pPr indent="0">
              <a:lnSpc>
                <a:spcPct val="100000"/>
              </a:lnSpc>
              <a:spcBef>
                <a:spcPts val="1417"/>
              </a:spcBef>
              <a:buNone/>
              <a:tabLst>
                <a:tab pos="0" algn="l"/>
              </a:tabLst>
            </a:pPr>
            <a:endParaRPr lang="fr-FR" sz="2100" b="0" u="none" strike="noStrike" dirty="0">
              <a:solidFill>
                <a:srgbClr val="000000"/>
              </a:solidFill>
              <a:uFillTx/>
              <a:latin typeface="Arial"/>
            </a:endParaRPr>
          </a:p>
        </p:txBody>
      </p:sp>
      <p:pic>
        <p:nvPicPr>
          <p:cNvPr id="505" name="Image 504"/>
          <p:cNvPicPr/>
          <p:nvPr/>
        </p:nvPicPr>
        <p:blipFill>
          <a:blip r:embed="rId3"/>
          <a:stretch/>
        </p:blipFill>
        <p:spPr>
          <a:xfrm>
            <a:off x="999400" y="2597548"/>
            <a:ext cx="3927134" cy="1612312"/>
          </a:xfrm>
          <a:prstGeom prst="rect">
            <a:avLst/>
          </a:prstGeom>
          <a:ln w="0">
            <a:noFill/>
          </a:ln>
        </p:spPr>
      </p:pic>
      <p:pic>
        <p:nvPicPr>
          <p:cNvPr id="506" name="Image 505"/>
          <p:cNvPicPr/>
          <p:nvPr/>
        </p:nvPicPr>
        <p:blipFill>
          <a:blip r:embed="rId4"/>
          <a:stretch/>
        </p:blipFill>
        <p:spPr>
          <a:xfrm>
            <a:off x="1458800" y="5054600"/>
            <a:ext cx="2833800" cy="1701800"/>
          </a:xfrm>
          <a:prstGeom prst="rect">
            <a:avLst/>
          </a:prstGeom>
          <a:ln w="0">
            <a:noFill/>
          </a:ln>
        </p:spPr>
      </p:pic>
      <p:sp>
        <p:nvSpPr>
          <p:cNvPr id="2" name="Espace réservé du numéro de diapositive 1"/>
          <p:cNvSpPr>
            <a:spLocks noGrp="1"/>
          </p:cNvSpPr>
          <p:nvPr>
            <p:ph type="sldNum" idx="34"/>
          </p:nvPr>
        </p:nvSpPr>
        <p:spPr>
          <a:xfrm>
            <a:off x="11763748" y="6428160"/>
            <a:ext cx="429840" cy="429840"/>
          </a:xfrm>
        </p:spPr>
        <p:txBody>
          <a:bodyPr/>
          <a:lstStyle/>
          <a:p>
            <a:fld id="{93892E97-56D7-4B38-B7F5-1B030DC200FE}" type="slidenum">
              <a:rPr lang="fr-FR" smtClean="0"/>
              <a:t>12</a:t>
            </a:fld>
            <a:endParaRPr lang="fr-FR"/>
          </a:p>
        </p:txBody>
      </p:sp>
      <p:sp>
        <p:nvSpPr>
          <p:cNvPr id="9"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a:solidFill>
                  <a:srgbClr val="FFFFFF"/>
                </a:solidFill>
                <a:uFillTx/>
                <a:latin typeface="Calibri Light"/>
              </a:rPr>
              <a:t>Charte graphique</a:t>
            </a:r>
            <a:endParaRPr lang="fr-FR" sz="4400" b="0" u="none" strike="noStrike" dirty="0">
              <a:solidFill>
                <a:srgbClr val="FFFFFF"/>
              </a:solidFill>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p:nvPr>
        </p:nvSpPr>
        <p:spPr>
          <a:xfrm>
            <a:off x="0" y="1663700"/>
            <a:ext cx="11543040" cy="5632620"/>
          </a:xfrm>
          <a:prstGeom prst="rect">
            <a:avLst/>
          </a:prstGeom>
          <a:noFill/>
          <a:ln w="0">
            <a:noFill/>
          </a:ln>
        </p:spPr>
        <p:txBody>
          <a:bodyPr lIns="0" tIns="0" rIns="0" bIns="0" anchor="t">
            <a:noAutofit/>
          </a:bodyPr>
          <a:lstStyle/>
          <a:p>
            <a:pPr indent="0">
              <a:lnSpc>
                <a:spcPct val="100000"/>
              </a:lnSpc>
              <a:spcBef>
                <a:spcPts val="1417"/>
              </a:spcBef>
              <a:buNone/>
              <a:tabLst>
                <a:tab pos="0" algn="l"/>
              </a:tabLst>
            </a:pPr>
            <a:r>
              <a:rPr lang="fr-FR" sz="2400" b="1" u="none" strike="noStrike" dirty="0">
                <a:solidFill>
                  <a:srgbClr val="000000"/>
                </a:solidFill>
                <a:uFillTx/>
                <a:latin typeface="Arial"/>
              </a:rPr>
              <a:t>Les polices utilisées sont :</a:t>
            </a:r>
            <a:endParaRPr lang="fr-FR" sz="2400" b="0" u="none" strike="noStrike" dirty="0">
              <a:solidFill>
                <a:srgbClr val="000000"/>
              </a:solidFill>
              <a:uFillTx/>
              <a:latin typeface="Arial"/>
            </a:endParaRPr>
          </a:p>
          <a:p>
            <a:pPr indent="0">
              <a:lnSpc>
                <a:spcPct val="100000"/>
              </a:lnSpc>
              <a:spcBef>
                <a:spcPts val="1417"/>
              </a:spcBef>
              <a:buNone/>
              <a:tabLst>
                <a:tab pos="0" algn="l"/>
              </a:tabLst>
            </a:pPr>
            <a:endParaRPr lang="fr-FR" sz="2200" b="0" u="none" strike="noStrike" dirty="0">
              <a:solidFill>
                <a:srgbClr val="000000"/>
              </a:solidFill>
              <a:uFillTx/>
              <a:latin typeface="Arial"/>
            </a:endParaRPr>
          </a:p>
          <a:p>
            <a:pPr indent="0">
              <a:lnSpc>
                <a:spcPct val="100000"/>
              </a:lnSpc>
              <a:spcBef>
                <a:spcPts val="1191"/>
              </a:spcBef>
              <a:spcAft>
                <a:spcPts val="992"/>
              </a:spcAft>
              <a:buNone/>
              <a:tabLst>
                <a:tab pos="0" algn="l"/>
              </a:tabLst>
            </a:pPr>
            <a:r>
              <a:rPr lang="fr-FR" sz="2200" b="0" u="sng" strike="noStrike" dirty="0" err="1">
                <a:solidFill>
                  <a:srgbClr val="000000"/>
                </a:solidFill>
                <a:uFillTx/>
                <a:latin typeface="Arial"/>
              </a:rPr>
              <a:t>Raleway</a:t>
            </a:r>
            <a:r>
              <a:rPr lang="fr-FR" sz="2200" b="0" u="none" strike="noStrike" dirty="0">
                <a:solidFill>
                  <a:srgbClr val="000000"/>
                </a:solidFill>
                <a:uFillTx/>
                <a:latin typeface="Arial"/>
              </a:rPr>
              <a:t> pour les titres des pages, qui est une police avec du caractère, robuste et naturel.</a:t>
            </a:r>
          </a:p>
          <a:p>
            <a:pPr indent="0">
              <a:lnSpc>
                <a:spcPct val="100000"/>
              </a:lnSpc>
              <a:spcBef>
                <a:spcPts val="1191"/>
              </a:spcBef>
              <a:spcAft>
                <a:spcPts val="992"/>
              </a:spcAft>
              <a:buNone/>
              <a:tabLst>
                <a:tab pos="0" algn="l"/>
              </a:tabLst>
            </a:pPr>
            <a:r>
              <a:rPr lang="fr-FR" sz="2200" b="0" u="sng" strike="noStrike" dirty="0">
                <a:solidFill>
                  <a:srgbClr val="000000"/>
                </a:solidFill>
                <a:uFillTx/>
                <a:latin typeface="Arial"/>
              </a:rPr>
              <a:t>Source Serif pro</a:t>
            </a:r>
            <a:r>
              <a:rPr lang="fr-FR" sz="2200" b="0" u="none" strike="noStrike" dirty="0">
                <a:solidFill>
                  <a:srgbClr val="000000"/>
                </a:solidFill>
                <a:uFillTx/>
                <a:latin typeface="Arial"/>
              </a:rPr>
              <a:t> pour le content et les noms des menus, </a:t>
            </a:r>
            <a:r>
              <a:rPr lang="fr-FR" sz="2200" b="0" u="none" strike="noStrike" dirty="0" smtClean="0">
                <a:solidFill>
                  <a:srgbClr val="000000"/>
                </a:solidFill>
                <a:uFillTx/>
                <a:latin typeface="Arial"/>
              </a:rPr>
              <a:t>qui </a:t>
            </a:r>
            <a:r>
              <a:rPr lang="fr-FR" sz="2200" b="0" u="none" strike="noStrike" dirty="0">
                <a:solidFill>
                  <a:srgbClr val="000000"/>
                </a:solidFill>
                <a:uFillTx/>
                <a:latin typeface="Arial"/>
              </a:rPr>
              <a:t>a un aspect légèrement traditionnel.</a:t>
            </a:r>
          </a:p>
        </p:txBody>
      </p:sp>
      <p:pic>
        <p:nvPicPr>
          <p:cNvPr id="509" name="Image 508"/>
          <p:cNvPicPr/>
          <p:nvPr/>
        </p:nvPicPr>
        <p:blipFill>
          <a:blip r:embed="rId3"/>
          <a:stretch/>
        </p:blipFill>
        <p:spPr>
          <a:xfrm>
            <a:off x="2755900" y="3873500"/>
            <a:ext cx="5793020" cy="2776260"/>
          </a:xfrm>
          <a:prstGeom prst="rect">
            <a:avLst/>
          </a:prstGeom>
          <a:ln w="0">
            <a:noFill/>
          </a:ln>
        </p:spPr>
      </p:pic>
      <p:sp>
        <p:nvSpPr>
          <p:cNvPr id="2" name="Espace réservé du numéro de diapositive 1"/>
          <p:cNvSpPr>
            <a:spLocks noGrp="1"/>
          </p:cNvSpPr>
          <p:nvPr>
            <p:ph type="sldNum" idx="34"/>
          </p:nvPr>
        </p:nvSpPr>
        <p:spPr>
          <a:xfrm>
            <a:off x="11763748" y="6428160"/>
            <a:ext cx="429840" cy="429840"/>
          </a:xfrm>
        </p:spPr>
        <p:txBody>
          <a:bodyPr/>
          <a:lstStyle/>
          <a:p>
            <a:fld id="{93892E97-56D7-4B38-B7F5-1B030DC200FE}" type="slidenum">
              <a:rPr lang="fr-FR" smtClean="0"/>
              <a:t>13</a:t>
            </a:fld>
            <a:endParaRPr lang="fr-FR"/>
          </a:p>
        </p:txBody>
      </p:sp>
      <p:sp>
        <p:nvSpPr>
          <p:cNvPr id="7"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a:solidFill>
                  <a:srgbClr val="FFFFFF"/>
                </a:solidFill>
                <a:uFillTx/>
                <a:latin typeface="Calibri Light"/>
              </a:rPr>
              <a:t>Charte graphique</a:t>
            </a:r>
            <a:endParaRPr lang="fr-FR" sz="4400" b="0" u="none" strike="noStrike" dirty="0">
              <a:solidFill>
                <a:srgbClr val="FFFFFF"/>
              </a:solidFill>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PlaceHolder 1"/>
          <p:cNvSpPr>
            <a:spLocks noGrp="1"/>
          </p:cNvSpPr>
          <p:nvPr>
            <p:ph/>
          </p:nvPr>
        </p:nvSpPr>
        <p:spPr>
          <a:xfrm>
            <a:off x="279028" y="1459440"/>
            <a:ext cx="11699640" cy="5398560"/>
          </a:xfrm>
          <a:prstGeom prst="rect">
            <a:avLst/>
          </a:prstGeom>
          <a:noFill/>
          <a:ln w="0">
            <a:noFill/>
          </a:ln>
        </p:spPr>
        <p:txBody>
          <a:bodyPr lIns="0" tIns="0" rIns="0" bIns="0" anchor="t">
            <a:noAutofit/>
          </a:bodyPr>
          <a:lstStyle/>
          <a:p>
            <a:pPr indent="0" defTabSz="914400">
              <a:lnSpc>
                <a:spcPct val="90000"/>
              </a:lnSpc>
              <a:spcBef>
                <a:spcPts val="1001"/>
              </a:spcBef>
              <a:buNone/>
              <a:tabLst>
                <a:tab pos="0" algn="l"/>
              </a:tabLst>
            </a:pPr>
            <a:endParaRPr lang="fr-FR" sz="2400" b="0" u="none" strike="noStrike" dirty="0">
              <a:solidFill>
                <a:srgbClr val="000000"/>
              </a:solidFill>
              <a:uFillTx/>
              <a:latin typeface="Arial"/>
            </a:endParaRPr>
          </a:p>
          <a:p>
            <a:pPr indent="0" defTabSz="914400">
              <a:lnSpc>
                <a:spcPct val="90000"/>
              </a:lnSpc>
              <a:spcBef>
                <a:spcPts val="1001"/>
              </a:spcBef>
              <a:buNone/>
              <a:tabLst>
                <a:tab pos="0" algn="l"/>
              </a:tabLst>
            </a:pPr>
            <a:r>
              <a:rPr lang="fr-FR" sz="2400" b="0" u="none" strike="noStrike" dirty="0">
                <a:solidFill>
                  <a:schemeClr val="dk1">
                    <a:lumMod val="75000"/>
                    <a:lumOff val="25000"/>
                  </a:schemeClr>
                </a:solidFill>
                <a:uFillTx/>
                <a:latin typeface="Arial"/>
              </a:rPr>
              <a:t>Les contenus seront accueillants et accessibles tout en transmettant des connaissances approfondies en valorisant le bien-être animal et les actions de conservation.</a:t>
            </a:r>
            <a:endParaRPr lang="fr-FR" sz="2400" b="0" u="none" strike="noStrike" dirty="0">
              <a:solidFill>
                <a:srgbClr val="000000"/>
              </a:solidFill>
              <a:uFillTx/>
              <a:latin typeface="Arial"/>
            </a:endParaRPr>
          </a:p>
          <a:p>
            <a:pPr indent="0" defTabSz="914400">
              <a:lnSpc>
                <a:spcPct val="100000"/>
              </a:lnSpc>
              <a:spcBef>
                <a:spcPts val="1417"/>
              </a:spcBef>
              <a:buNone/>
              <a:tabLst>
                <a:tab pos="0" algn="l"/>
              </a:tabLst>
            </a:pPr>
            <a:endParaRPr lang="fr-FR" sz="2400" b="0" u="none" strike="noStrike" dirty="0">
              <a:solidFill>
                <a:srgbClr val="000000"/>
              </a:solidFill>
              <a:uFillTx/>
              <a:latin typeface="Arial"/>
            </a:endParaRPr>
          </a:p>
          <a:p>
            <a:pPr indent="0" defTabSz="914400">
              <a:lnSpc>
                <a:spcPct val="100000"/>
              </a:lnSpc>
              <a:buNone/>
              <a:tabLst>
                <a:tab pos="0" algn="l"/>
              </a:tabLst>
            </a:pPr>
            <a:r>
              <a:rPr lang="fr-FR" sz="2400" b="0" u="none" strike="noStrike" dirty="0">
                <a:solidFill>
                  <a:schemeClr val="dk1">
                    <a:lumMod val="75000"/>
                    <a:lumOff val="25000"/>
                  </a:schemeClr>
                </a:solidFill>
                <a:uFillTx/>
                <a:latin typeface="Arial"/>
                <a:ea typeface="Times New Roman"/>
              </a:rPr>
              <a:t>Le vouvoiement sera employé ainsi que des phrases courtes, un vocabulaire accessible et des titres descriptifs faciliteront la navigation.</a:t>
            </a:r>
            <a:endParaRPr lang="fr-FR" sz="2400" b="0" u="none" strike="noStrike" dirty="0">
              <a:solidFill>
                <a:srgbClr val="000000"/>
              </a:solidFill>
              <a:uFillTx/>
              <a:latin typeface="Arial"/>
            </a:endParaRPr>
          </a:p>
          <a:p>
            <a:pPr indent="0" defTabSz="914400">
              <a:lnSpc>
                <a:spcPct val="100000"/>
              </a:lnSpc>
              <a:buNone/>
              <a:tabLst>
                <a:tab pos="0" algn="l"/>
              </a:tabLst>
            </a:pPr>
            <a:endParaRPr lang="fr-FR" sz="2400" b="0" u="none" strike="noStrike" dirty="0">
              <a:solidFill>
                <a:srgbClr val="000000"/>
              </a:solidFill>
              <a:uFillTx/>
              <a:latin typeface="Arial"/>
            </a:endParaRPr>
          </a:p>
          <a:p>
            <a:pPr indent="0" defTabSz="914400">
              <a:lnSpc>
                <a:spcPct val="100000"/>
              </a:lnSpc>
              <a:buNone/>
              <a:tabLst>
                <a:tab pos="0" algn="l"/>
              </a:tabLst>
            </a:pPr>
            <a:r>
              <a:rPr lang="fr-FR" sz="2400" b="0" u="none" strike="noStrike" dirty="0">
                <a:solidFill>
                  <a:schemeClr val="dk1">
                    <a:lumMod val="75000"/>
                    <a:lumOff val="25000"/>
                  </a:schemeClr>
                </a:solidFill>
                <a:uFillTx/>
                <a:latin typeface="Arial"/>
                <a:ea typeface="Times New Roman"/>
              </a:rPr>
              <a:t>L’utilisation des mots-clés pertinents faciliteront la visibilité du site dans les moteurs de recherche.</a:t>
            </a:r>
            <a:endParaRPr lang="fr-FR" sz="2400" b="0" u="none" strike="noStrike" dirty="0">
              <a:solidFill>
                <a:srgbClr val="000000"/>
              </a:solidFill>
              <a:uFillTx/>
              <a:latin typeface="Arial"/>
            </a:endParaRPr>
          </a:p>
          <a:p>
            <a:pPr indent="0" defTabSz="914400">
              <a:lnSpc>
                <a:spcPct val="90000"/>
              </a:lnSpc>
              <a:spcBef>
                <a:spcPts val="1001"/>
              </a:spcBef>
              <a:buNone/>
              <a:tabLst>
                <a:tab pos="0" algn="l"/>
              </a:tabLst>
            </a:pPr>
            <a:endParaRPr lang="fr-FR" sz="2100" b="0" u="none" strike="noStrike" dirty="0">
              <a:solidFill>
                <a:srgbClr val="000000"/>
              </a:solidFill>
              <a:uFillTx/>
              <a:latin typeface="Arial"/>
            </a:endParaRPr>
          </a:p>
          <a:p>
            <a:pPr indent="0" defTabSz="914400">
              <a:lnSpc>
                <a:spcPct val="90000"/>
              </a:lnSpc>
              <a:spcBef>
                <a:spcPts val="1001"/>
              </a:spcBef>
              <a:buNone/>
              <a:tabLst>
                <a:tab pos="0" algn="l"/>
              </a:tabLst>
            </a:pPr>
            <a:endParaRPr lang="fr-FR" sz="2100" b="0" u="none" strike="noStrike" dirty="0">
              <a:solidFill>
                <a:srgbClr val="000000"/>
              </a:solidFill>
              <a:uFillTx/>
              <a:latin typeface="Arial"/>
            </a:endParaRPr>
          </a:p>
          <a:p>
            <a:pPr indent="0" defTabSz="914400">
              <a:lnSpc>
                <a:spcPct val="90000"/>
              </a:lnSpc>
              <a:spcBef>
                <a:spcPts val="1001"/>
              </a:spcBef>
              <a:buNone/>
              <a:tabLst>
                <a:tab pos="0" algn="l"/>
              </a:tabLst>
            </a:pPr>
            <a:endParaRPr lang="fr-FR" sz="2100" b="0" u="none" strike="noStrike" dirty="0">
              <a:solidFill>
                <a:srgbClr val="000000"/>
              </a:solidFill>
              <a:uFillTx/>
              <a:latin typeface="Arial"/>
            </a:endParaRPr>
          </a:p>
          <a:p>
            <a:pPr indent="0" defTabSz="914400">
              <a:lnSpc>
                <a:spcPct val="90000"/>
              </a:lnSpc>
              <a:spcBef>
                <a:spcPts val="1001"/>
              </a:spcBef>
              <a:buNone/>
              <a:tabLst>
                <a:tab pos="0" algn="l"/>
              </a:tabLst>
            </a:pPr>
            <a:endParaRPr lang="fr-FR" sz="2100" b="0" u="none" strike="noStrike" dirty="0">
              <a:solidFill>
                <a:srgbClr val="000000"/>
              </a:solidFill>
              <a:uFillTx/>
              <a:latin typeface="Arial"/>
            </a:endParaRPr>
          </a:p>
        </p:txBody>
      </p:sp>
      <p:sp>
        <p:nvSpPr>
          <p:cNvPr id="512" name="PlaceHolder 16"/>
          <p:cNvSpPr/>
          <p:nvPr/>
        </p:nvSpPr>
        <p:spPr>
          <a:xfrm>
            <a:off x="61020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a:solidFill>
                  <a:srgbClr val="FFFFFF"/>
                </a:solidFill>
                <a:uFillTx/>
                <a:latin typeface="Calibri Light"/>
              </a:rPr>
              <a:t>Charte éditoriale</a:t>
            </a:r>
            <a:endParaRPr lang="fr-FR" sz="4400" b="0" u="none" strike="noStrike">
              <a:solidFill>
                <a:srgbClr val="FFFFFF"/>
              </a:solidFill>
              <a:uFillTx/>
              <a:latin typeface="Arial"/>
            </a:endParaRPr>
          </a:p>
        </p:txBody>
      </p:sp>
      <p:sp>
        <p:nvSpPr>
          <p:cNvPr id="2" name="Espace réservé du numéro de diapositive 1"/>
          <p:cNvSpPr>
            <a:spLocks noGrp="1"/>
          </p:cNvSpPr>
          <p:nvPr>
            <p:ph type="sldNum" idx="34"/>
          </p:nvPr>
        </p:nvSpPr>
        <p:spPr>
          <a:xfrm>
            <a:off x="11763748" y="6417678"/>
            <a:ext cx="429840" cy="429840"/>
          </a:xfrm>
        </p:spPr>
        <p:txBody>
          <a:bodyPr/>
          <a:lstStyle/>
          <a:p>
            <a:fld id="{93892E97-56D7-4B38-B7F5-1B030DC200FE}" type="slidenum">
              <a:rPr lang="fr-FR" smtClean="0"/>
              <a:t>14</a:t>
            </a:fld>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588" cy="6857999"/>
          </a:xfrm>
          <a:prstGeom prst="rect">
            <a:avLst/>
          </a:prstGeom>
        </p:spPr>
      </p:pic>
      <p:sp>
        <p:nvSpPr>
          <p:cNvPr id="5" name="Espace réservé du numéro de diapositive 4"/>
          <p:cNvSpPr>
            <a:spLocks noGrp="1"/>
          </p:cNvSpPr>
          <p:nvPr>
            <p:ph type="sldNum" idx="34"/>
          </p:nvPr>
        </p:nvSpPr>
        <p:spPr>
          <a:xfrm>
            <a:off x="11763748" y="6428160"/>
            <a:ext cx="429840" cy="429840"/>
          </a:xfrm>
        </p:spPr>
        <p:txBody>
          <a:bodyPr/>
          <a:lstStyle/>
          <a:p>
            <a:fld id="{93892E97-56D7-4B38-B7F5-1B030DC200FE}" type="slidenum">
              <a:rPr lang="fr-FR" smtClean="0"/>
              <a:t>15</a:t>
            </a:fld>
            <a:endParaRPr lang="fr-FR"/>
          </a:p>
        </p:txBody>
      </p:sp>
      <p:sp>
        <p:nvSpPr>
          <p:cNvPr id="9"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L’arborescence</a:t>
            </a:r>
            <a:endParaRPr lang="fr-FR" sz="4400" b="0" u="none" strike="noStrike" dirty="0">
              <a:solidFill>
                <a:srgbClr val="FFFFFF"/>
              </a:solidFill>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 y="0"/>
            <a:ext cx="12192840" cy="6857640"/>
          </a:xfrm>
          <a:prstGeom prst="rect">
            <a:avLst/>
          </a:prstGeom>
        </p:spPr>
      </p:pic>
      <p:sp>
        <p:nvSpPr>
          <p:cNvPr id="3" name="Espace réservé du numéro de diapositive 2"/>
          <p:cNvSpPr>
            <a:spLocks noGrp="1"/>
          </p:cNvSpPr>
          <p:nvPr>
            <p:ph type="sldNum" idx="34"/>
          </p:nvPr>
        </p:nvSpPr>
        <p:spPr>
          <a:xfrm>
            <a:off x="11763000" y="6427800"/>
            <a:ext cx="429840" cy="429840"/>
          </a:xfrm>
        </p:spPr>
        <p:txBody>
          <a:bodyPr/>
          <a:lstStyle/>
          <a:p>
            <a:fld id="{93892E97-56D7-4B38-B7F5-1B030DC200FE}" type="slidenum">
              <a:rPr lang="fr-FR" smtClean="0"/>
              <a:t>16</a:t>
            </a:fld>
            <a:endParaRPr lang="fr-FR" dirty="0"/>
          </a:p>
        </p:txBody>
      </p:sp>
      <p:sp>
        <p:nvSpPr>
          <p:cNvPr id="6"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dirty="0">
                <a:solidFill>
                  <a:schemeClr val="lt1"/>
                </a:solidFill>
              </a:rPr>
              <a:t>Spécifications fonctionnelles</a:t>
            </a:r>
            <a:endParaRPr lang="fr-FR" sz="4400" u="none" strike="noStrike" dirty="0">
              <a:solidFill>
                <a:srgbClr val="FFFFFF"/>
              </a:solidFill>
              <a:uFillTx/>
              <a:latin typeface="Arial"/>
            </a:endParaRPr>
          </a:p>
        </p:txBody>
      </p:sp>
      <p:sp>
        <p:nvSpPr>
          <p:cNvPr id="8" name="ZoneTexte 7"/>
          <p:cNvSpPr txBox="1"/>
          <p:nvPr/>
        </p:nvSpPr>
        <p:spPr>
          <a:xfrm>
            <a:off x="2869480" y="3566488"/>
            <a:ext cx="6452080" cy="646331"/>
          </a:xfrm>
          <a:prstGeom prst="rect">
            <a:avLst/>
          </a:prstGeom>
          <a:noFill/>
        </p:spPr>
        <p:txBody>
          <a:bodyPr wrap="square" rtlCol="0">
            <a:spAutoFit/>
          </a:bodyPr>
          <a:lstStyle/>
          <a:p>
            <a:pPr algn="ctr"/>
            <a:r>
              <a:rPr lang="fr-FR" sz="3600" b="1" dirty="0" smtClean="0"/>
              <a:t>USE CASE pour le site vitrine</a:t>
            </a:r>
            <a:endParaRPr lang="fr-FR" sz="3600" b="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2" y="0"/>
            <a:ext cx="12226612" cy="6857999"/>
          </a:xfrm>
          <a:prstGeom prst="rect">
            <a:avLst/>
          </a:prstGeom>
        </p:spPr>
      </p:pic>
      <p:sp>
        <p:nvSpPr>
          <p:cNvPr id="3" name="Espace réservé du numéro de diapositive 2"/>
          <p:cNvSpPr>
            <a:spLocks noGrp="1"/>
          </p:cNvSpPr>
          <p:nvPr>
            <p:ph type="sldNum" idx="34"/>
          </p:nvPr>
        </p:nvSpPr>
        <p:spPr>
          <a:xfrm>
            <a:off x="11763000" y="6427800"/>
            <a:ext cx="429840" cy="429840"/>
          </a:xfrm>
        </p:spPr>
        <p:txBody>
          <a:bodyPr/>
          <a:lstStyle/>
          <a:p>
            <a:fld id="{93892E97-56D7-4B38-B7F5-1B030DC200FE}" type="slidenum">
              <a:rPr lang="fr-FR" smtClean="0"/>
              <a:t>17</a:t>
            </a:fld>
            <a:endParaRPr lang="fr-FR" dirty="0"/>
          </a:p>
        </p:txBody>
      </p:sp>
      <p:sp>
        <p:nvSpPr>
          <p:cNvPr id="6"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dirty="0">
                <a:solidFill>
                  <a:schemeClr val="lt1"/>
                </a:solidFill>
              </a:rPr>
              <a:t>Spécifications fonctionnelles</a:t>
            </a:r>
            <a:endParaRPr lang="fr-FR" sz="4400" u="none" strike="noStrike" dirty="0">
              <a:solidFill>
                <a:srgbClr val="FFFFFF"/>
              </a:solidFill>
              <a:uFillTx/>
              <a:latin typeface="Arial"/>
            </a:endParaRPr>
          </a:p>
        </p:txBody>
      </p:sp>
      <p:sp>
        <p:nvSpPr>
          <p:cNvPr id="8" name="ZoneTexte 7"/>
          <p:cNvSpPr txBox="1"/>
          <p:nvPr/>
        </p:nvSpPr>
        <p:spPr>
          <a:xfrm>
            <a:off x="2869480" y="3566488"/>
            <a:ext cx="6452080" cy="646331"/>
          </a:xfrm>
          <a:prstGeom prst="rect">
            <a:avLst/>
          </a:prstGeom>
          <a:noFill/>
        </p:spPr>
        <p:txBody>
          <a:bodyPr wrap="square" rtlCol="0">
            <a:spAutoFit/>
          </a:bodyPr>
          <a:lstStyle/>
          <a:p>
            <a:pPr algn="ctr"/>
            <a:r>
              <a:rPr lang="fr-FR" sz="3600" b="1" dirty="0" smtClean="0"/>
              <a:t>USE CASE pour le jeu de piste</a:t>
            </a:r>
            <a:endParaRPr lang="fr-FR" sz="3600" b="1" dirty="0"/>
          </a:p>
        </p:txBody>
      </p:sp>
    </p:spTree>
    <p:extLst>
      <p:ext uri="{BB962C8B-B14F-4D97-AF65-F5344CB8AC3E}">
        <p14:creationId xmlns:p14="http://schemas.microsoft.com/office/powerpoint/2010/main" val="68109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6"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fr-FR" sz="2400" u="sng" dirty="0">
              <a:solidFill>
                <a:srgbClr val="000000"/>
              </a:solidFill>
              <a:latin typeface="Arial" panose="020B0604020202020204" pitchFamily="34" charset="0"/>
            </a:endParaRPr>
          </a:p>
          <a:p>
            <a:pPr algn="ctr"/>
            <a:r>
              <a:rPr lang="fr-FR" sz="2400" u="sng" dirty="0" smtClean="0">
                <a:solidFill>
                  <a:srgbClr val="000000"/>
                </a:solidFill>
                <a:latin typeface="Arial" panose="020B0604020202020204" pitchFamily="34" charset="0"/>
              </a:rPr>
              <a:t>Jeu de </a:t>
            </a:r>
            <a:r>
              <a:rPr lang="fr-FR" sz="2400" u="sng" dirty="0" smtClean="0">
                <a:solidFill>
                  <a:srgbClr val="000000"/>
                </a:solidFill>
                <a:latin typeface="Arial" panose="020B0604020202020204" pitchFamily="34" charset="0"/>
              </a:rPr>
              <a:t>piste</a:t>
            </a:r>
          </a:p>
          <a:p>
            <a:pPr algn="ctr"/>
            <a:endParaRPr lang="fr-FR" sz="2400" u="sng" dirty="0" smtClean="0">
              <a:solidFill>
                <a:srgbClr val="000000"/>
              </a:solidFill>
              <a:latin typeface="Arial" panose="020B0604020202020204" pitchFamily="34" charset="0"/>
            </a:endParaRPr>
          </a:p>
          <a:p>
            <a:pPr algn="ctr"/>
            <a:r>
              <a:rPr lang="fr-FR" sz="2400" dirty="0" smtClean="0">
                <a:solidFill>
                  <a:srgbClr val="000000"/>
                </a:solidFill>
                <a:latin typeface="Arial" panose="020B0604020202020204" pitchFamily="34" charset="0"/>
              </a:rPr>
              <a:t>Sécurisation des QR </a:t>
            </a:r>
            <a:r>
              <a:rPr lang="fr-FR" sz="2400" dirty="0" smtClean="0">
                <a:solidFill>
                  <a:srgbClr val="000000"/>
                </a:solidFill>
                <a:latin typeface="Arial" panose="020B0604020202020204" pitchFamily="34" charset="0"/>
              </a:rPr>
              <a:t>codes</a:t>
            </a:r>
          </a:p>
          <a:p>
            <a:pPr algn="ctr"/>
            <a:endParaRPr lang="fr-FR" sz="2400" dirty="0" smtClean="0">
              <a:solidFill>
                <a:srgbClr val="000000"/>
              </a:solidFill>
              <a:latin typeface="Arial" panose="020B0604020202020204" pitchFamily="34" charset="0"/>
            </a:endParaRPr>
          </a:p>
          <a:p>
            <a:pPr algn="ctr"/>
            <a:r>
              <a:rPr lang="fr-FR" sz="2400" dirty="0" smtClean="0">
                <a:solidFill>
                  <a:srgbClr val="000000"/>
                </a:solidFill>
                <a:latin typeface="Arial" panose="020B0604020202020204" pitchFamily="34" charset="0"/>
              </a:rPr>
              <a:t>Stockage et suivi des réponses au </a:t>
            </a:r>
            <a:r>
              <a:rPr lang="fr-FR" sz="2400" dirty="0" smtClean="0">
                <a:solidFill>
                  <a:srgbClr val="000000"/>
                </a:solidFill>
                <a:latin typeface="Arial" panose="020B0604020202020204" pitchFamily="34" charset="0"/>
              </a:rPr>
              <a:t>quizz</a:t>
            </a:r>
          </a:p>
          <a:p>
            <a:pPr algn="ctr"/>
            <a:endParaRPr lang="fr-FR" sz="2400" dirty="0" smtClean="0">
              <a:solidFill>
                <a:srgbClr val="000000"/>
              </a:solidFill>
              <a:latin typeface="Arial" panose="020B0604020202020204" pitchFamily="34" charset="0"/>
            </a:endParaRPr>
          </a:p>
          <a:p>
            <a:pPr algn="ctr"/>
            <a:r>
              <a:rPr lang="fr-FR" sz="2400" dirty="0">
                <a:solidFill>
                  <a:srgbClr val="000000"/>
                </a:solidFill>
                <a:latin typeface="Arial" panose="020B0604020202020204" pitchFamily="34" charset="0"/>
              </a:rPr>
              <a:t>Sécurisation des données </a:t>
            </a:r>
            <a:r>
              <a:rPr lang="fr-FR" sz="2400" dirty="0" smtClean="0">
                <a:solidFill>
                  <a:srgbClr val="000000"/>
                </a:solidFill>
                <a:latin typeface="Arial" panose="020B0604020202020204" pitchFamily="34" charset="0"/>
              </a:rPr>
              <a:t>utilisateurs en application de la loi RGPD</a:t>
            </a:r>
          </a:p>
          <a:p>
            <a:pPr algn="ctr"/>
            <a:endParaRPr lang="fr-FR" sz="2400" dirty="0" smtClean="0">
              <a:solidFill>
                <a:srgbClr val="000000"/>
              </a:solidFill>
              <a:latin typeface="Arial" panose="020B0604020202020204" pitchFamily="34" charset="0"/>
            </a:endParaRPr>
          </a:p>
          <a:p>
            <a:pPr algn="ctr"/>
            <a:endParaRPr lang="fr-FR" sz="2400" dirty="0" smtClean="0">
              <a:solidFill>
                <a:srgbClr val="000000"/>
              </a:solidFill>
              <a:latin typeface="Arial" panose="020B0604020202020204" pitchFamily="34" charset="0"/>
            </a:endParaRPr>
          </a:p>
          <a:p>
            <a:endParaRPr lang="fr-FR" sz="2400" dirty="0">
              <a:solidFill>
                <a:srgbClr val="000000"/>
              </a:solidFill>
              <a:latin typeface="Arial" panose="020B0604020202020204" pitchFamily="34" charset="0"/>
            </a:endParaRPr>
          </a:p>
          <a:p>
            <a:pPr>
              <a:lnSpc>
                <a:spcPct val="100000"/>
              </a:lnSpc>
            </a:pPr>
            <a:endParaRPr lang="fr-FR" sz="2400" dirty="0">
              <a:solidFill>
                <a:srgbClr val="000000"/>
              </a:solidFill>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Défis techniques</a:t>
            </a:r>
          </a:p>
          <a:p>
            <a:pPr algn="ctr">
              <a:lnSpc>
                <a:spcPct val="100000"/>
              </a:lnSpc>
              <a:tabLst>
                <a:tab pos="0" algn="l"/>
              </a:tabLst>
            </a:pPr>
            <a:r>
              <a:rPr lang="fr-FR" sz="3600" dirty="0" smtClean="0">
                <a:solidFill>
                  <a:srgbClr val="FFFFFF"/>
                </a:solidFill>
                <a:latin typeface="Calibri Light"/>
              </a:rPr>
              <a:t>Contraintes</a:t>
            </a:r>
            <a:endParaRPr lang="fr-FR" sz="3600" b="0" u="none" strike="noStrike" dirty="0">
              <a:solidFill>
                <a:srgbClr val="FFFFFF"/>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18</a:t>
            </a:fld>
            <a:endParaRPr lang="fr-FR"/>
          </a:p>
        </p:txBody>
      </p:sp>
    </p:spTree>
    <p:extLst>
      <p:ext uri="{BB962C8B-B14F-4D97-AF65-F5344CB8AC3E}">
        <p14:creationId xmlns:p14="http://schemas.microsoft.com/office/powerpoint/2010/main" val="203083463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Défis techniques</a:t>
            </a:r>
          </a:p>
          <a:p>
            <a:pPr algn="ctr">
              <a:lnSpc>
                <a:spcPct val="100000"/>
              </a:lnSpc>
              <a:tabLst>
                <a:tab pos="0" algn="l"/>
              </a:tabLst>
            </a:pPr>
            <a:r>
              <a:rPr lang="fr-FR" sz="3600" dirty="0" smtClean="0">
                <a:solidFill>
                  <a:srgbClr val="FFFFFF"/>
                </a:solidFill>
                <a:latin typeface="Calibri Light"/>
              </a:rPr>
              <a:t>Langages et technologies </a:t>
            </a:r>
            <a:r>
              <a:rPr lang="fr-FR" sz="3600" dirty="0" smtClean="0">
                <a:solidFill>
                  <a:srgbClr val="FFFFFF"/>
                </a:solidFill>
                <a:latin typeface="Calibri Light"/>
              </a:rPr>
              <a:t>utilisés</a:t>
            </a:r>
            <a:endParaRPr lang="fr-FR" sz="3600" b="0" u="none" strike="noStrike" dirty="0">
              <a:solidFill>
                <a:srgbClr val="FFFFFF"/>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19</a:t>
            </a:fld>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600" y="4298810"/>
            <a:ext cx="2160000" cy="21600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3600" y="1439276"/>
            <a:ext cx="2160000" cy="2160000"/>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7884" y="1655640"/>
            <a:ext cx="2160000" cy="2160000"/>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7788" y="4336672"/>
            <a:ext cx="2160000" cy="1911504"/>
          </a:xfrm>
          <a:prstGeom prst="rect">
            <a:avLst/>
          </a:prstGeom>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17" y="1439276"/>
            <a:ext cx="2160000" cy="2160000"/>
          </a:xfrm>
          <a:prstGeom prst="rect">
            <a:avLst/>
          </a:prstGeom>
        </p:spPr>
      </p:pic>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6287" y="1202467"/>
            <a:ext cx="4743344" cy="2633618"/>
          </a:xfrm>
          <a:prstGeom prst="rect">
            <a:avLst/>
          </a:prstGeom>
        </p:spPr>
      </p:pic>
      <p:pic>
        <p:nvPicPr>
          <p:cNvPr id="10" name="Imag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1224" y="3298934"/>
            <a:ext cx="3540346" cy="3540346"/>
          </a:xfrm>
          <a:prstGeom prst="rect">
            <a:avLst/>
          </a:prstGeom>
        </p:spPr>
      </p:pic>
    </p:spTree>
    <p:extLst>
      <p:ext uri="{BB962C8B-B14F-4D97-AF65-F5344CB8AC3E}">
        <p14:creationId xmlns:p14="http://schemas.microsoft.com/office/powerpoint/2010/main" val="3714351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blip>
          <a:srcRect/>
          <a:stretch>
            <a:fillRect t="-10000" b="-10000"/>
          </a:stretch>
        </a:blipFill>
        <a:effectLst/>
      </p:bgPr>
    </p:bg>
    <p:spTree>
      <p:nvGrpSpPr>
        <p:cNvPr id="1" name=""/>
        <p:cNvGrpSpPr/>
        <p:nvPr/>
      </p:nvGrpSpPr>
      <p:grpSpPr>
        <a:xfrm>
          <a:off x="0" y="0"/>
          <a:ext cx="0" cy="0"/>
          <a:chOff x="0" y="0"/>
          <a:chExt cx="0" cy="0"/>
        </a:xfrm>
      </p:grpSpPr>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96769">
            <a:off x="660281" y="573437"/>
            <a:ext cx="2353545" cy="4347275"/>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27735">
            <a:off x="9183699" y="491818"/>
            <a:ext cx="2563855" cy="4510511"/>
          </a:xfrm>
          <a:prstGeom prst="rect">
            <a:avLst/>
          </a:prstGeom>
        </p:spPr>
      </p:pic>
      <p:pic>
        <p:nvPicPr>
          <p:cNvPr id="7" name="Imag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260729">
            <a:off x="3993734" y="526470"/>
            <a:ext cx="3442287" cy="1295884"/>
          </a:xfrm>
          <a:prstGeom prst="rect">
            <a:avLst/>
          </a:prstGeom>
        </p:spPr>
      </p:pic>
      <p:pic>
        <p:nvPicPr>
          <p:cNvPr id="11" name="Imag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07049" y="354925"/>
            <a:ext cx="4178300" cy="2765051"/>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13658">
            <a:off x="7589711" y="3793266"/>
            <a:ext cx="3774142" cy="2122955"/>
          </a:xfrm>
          <a:prstGeom prst="rect">
            <a:avLst/>
          </a:prstGeom>
        </p:spPr>
      </p:pic>
      <p:pic>
        <p:nvPicPr>
          <p:cNvPr id="14" name="Imag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813495">
            <a:off x="819221" y="3685087"/>
            <a:ext cx="4514183" cy="2539228"/>
          </a:xfrm>
          <a:prstGeom prst="rect">
            <a:avLst/>
          </a:prstGeom>
        </p:spPr>
      </p:pic>
      <p:pic>
        <p:nvPicPr>
          <p:cNvPr id="15" name="Imag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7621" y="1"/>
            <a:ext cx="2351316" cy="18864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Imag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95513" y="2635979"/>
            <a:ext cx="1931524" cy="105429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6230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2000"/>
                                        <p:tgtEl>
                                          <p:spTgt spid="11"/>
                                        </p:tgtEl>
                                      </p:cBhvr>
                                    </p:animEffect>
                                  </p:childTnLst>
                                </p:cTn>
                              </p:par>
                              <p:par>
                                <p:cTn id="23" presetID="8" presetClass="entr" presetSubtype="16"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amond(in)">
                                      <p:cBhvr>
                                        <p:cTn id="25" dur="2000"/>
                                        <p:tgtEl>
                                          <p:spTgt spid="14"/>
                                        </p:tgtEl>
                                      </p:cBhvr>
                                    </p:animEffect>
                                  </p:childTnLst>
                                </p:cTn>
                              </p:par>
                              <p:par>
                                <p:cTn id="26" presetID="6"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ircle(in)">
                                      <p:cBhvr>
                                        <p:cTn id="28" dur="2000"/>
                                        <p:tgtEl>
                                          <p:spTgt spid="13"/>
                                        </p:tgtEl>
                                      </p:cBhvr>
                                    </p:animEffect>
                                  </p:childTnLst>
                                </p:cTn>
                              </p:par>
                              <p:par>
                                <p:cTn id="29" presetID="2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edge">
                                      <p:cBhvr>
                                        <p:cTn id="31" dur="2000"/>
                                        <p:tgtEl>
                                          <p:spTgt spid="15"/>
                                        </p:tgtEl>
                                      </p:cBhvr>
                                    </p:animEffect>
                                  </p:childTnLst>
                                </p:cTn>
                              </p:par>
                              <p:par>
                                <p:cTn id="32" presetID="6"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circle(in)">
                                      <p:cBhvr>
                                        <p:cTn id="34"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Défis techniques</a:t>
            </a:r>
          </a:p>
          <a:p>
            <a:pPr algn="ctr">
              <a:lnSpc>
                <a:spcPct val="100000"/>
              </a:lnSpc>
              <a:tabLst>
                <a:tab pos="0" algn="l"/>
              </a:tabLst>
            </a:pPr>
            <a:r>
              <a:rPr lang="fr-FR" sz="3600" dirty="0" smtClean="0">
                <a:solidFill>
                  <a:srgbClr val="FFFFFF"/>
                </a:solidFill>
                <a:latin typeface="Calibri Light"/>
              </a:rPr>
              <a:t>Outils </a:t>
            </a:r>
            <a:r>
              <a:rPr lang="fr-FR" sz="3600" dirty="0">
                <a:solidFill>
                  <a:srgbClr val="FFFFFF"/>
                </a:solidFill>
                <a:latin typeface="Calibri Light"/>
              </a:rPr>
              <a:t>u</a:t>
            </a:r>
            <a:r>
              <a:rPr lang="fr-FR" sz="3600" dirty="0" smtClean="0">
                <a:solidFill>
                  <a:srgbClr val="FFFFFF"/>
                </a:solidFill>
                <a:latin typeface="Calibri Light"/>
              </a:rPr>
              <a:t>tilisés</a:t>
            </a:r>
            <a:endParaRPr lang="fr-FR" sz="3600" b="0" u="none" strike="noStrike" dirty="0">
              <a:solidFill>
                <a:srgbClr val="FFFFFF"/>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20</a:t>
            </a:fld>
            <a:endParaRPr lang="fr-FR"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60" y="3933770"/>
            <a:ext cx="2943419" cy="1766053"/>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262" y="3872276"/>
            <a:ext cx="1766053" cy="1766053"/>
          </a:xfrm>
          <a:prstGeom prst="rect">
            <a:avLst/>
          </a:prstGeom>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1594" y="3849676"/>
            <a:ext cx="1766053" cy="1766053"/>
          </a:xfrm>
          <a:prstGeom prst="rect">
            <a:avLst/>
          </a:prstGeom>
        </p:spPr>
      </p:pic>
      <p:pic>
        <p:nvPicPr>
          <p:cNvPr id="14" name="Imag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2422" y="1461765"/>
            <a:ext cx="2982298" cy="1766053"/>
          </a:xfrm>
          <a:prstGeom prst="rect">
            <a:avLst/>
          </a:prstGeom>
        </p:spPr>
      </p:pic>
      <p:pic>
        <p:nvPicPr>
          <p:cNvPr id="15"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5507" y="1445422"/>
            <a:ext cx="1766053" cy="1766053"/>
          </a:xfrm>
          <a:prstGeom prst="rect">
            <a:avLst/>
          </a:prstGeom>
        </p:spPr>
      </p:pic>
      <p:pic>
        <p:nvPicPr>
          <p:cNvPr id="16" name="Imag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6886" y="1440000"/>
            <a:ext cx="1766053" cy="1766053"/>
          </a:xfrm>
          <a:prstGeom prst="rect">
            <a:avLst/>
          </a:prstGeom>
        </p:spPr>
      </p:pic>
      <p:pic>
        <p:nvPicPr>
          <p:cNvPr id="17" name="Imag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6282" y="3872276"/>
            <a:ext cx="3233358" cy="1614399"/>
          </a:xfrm>
          <a:prstGeom prst="rect">
            <a:avLst/>
          </a:prstGeom>
        </p:spPr>
      </p:pic>
    </p:spTree>
    <p:extLst>
      <p:ext uri="{BB962C8B-B14F-4D97-AF65-F5344CB8AC3E}">
        <p14:creationId xmlns:p14="http://schemas.microsoft.com/office/powerpoint/2010/main" val="163525195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Image 521"/>
          <p:cNvPicPr/>
          <p:nvPr/>
        </p:nvPicPr>
        <p:blipFill>
          <a:blip r:embed="rId3"/>
          <a:stretch/>
        </p:blipFill>
        <p:spPr>
          <a:xfrm>
            <a:off x="610395" y="144000"/>
            <a:ext cx="3318120" cy="6695280"/>
          </a:xfrm>
          <a:prstGeom prst="rect">
            <a:avLst/>
          </a:prstGeom>
          <a:ln w="0">
            <a:noFill/>
          </a:ln>
        </p:spPr>
      </p:pic>
      <p:pic>
        <p:nvPicPr>
          <p:cNvPr id="523" name="Image 522"/>
          <p:cNvPicPr/>
          <p:nvPr/>
        </p:nvPicPr>
        <p:blipFill>
          <a:blip r:embed="rId4"/>
          <a:stretch/>
        </p:blipFill>
        <p:spPr>
          <a:xfrm>
            <a:off x="4847781" y="144000"/>
            <a:ext cx="2498026" cy="6703920"/>
          </a:xfrm>
          <a:prstGeom prst="rect">
            <a:avLst/>
          </a:prstGeom>
          <a:ln w="0">
            <a:noFill/>
          </a:ln>
        </p:spPr>
      </p:pic>
      <p:pic>
        <p:nvPicPr>
          <p:cNvPr id="524" name="Image 523"/>
          <p:cNvPicPr/>
          <p:nvPr/>
        </p:nvPicPr>
        <p:blipFill>
          <a:blip r:embed="rId5"/>
          <a:stretch/>
        </p:blipFill>
        <p:spPr>
          <a:xfrm>
            <a:off x="8265073" y="144000"/>
            <a:ext cx="3319035" cy="6714000"/>
          </a:xfrm>
          <a:prstGeom prst="rect">
            <a:avLst/>
          </a:prstGeom>
          <a:ln w="0">
            <a:noFill/>
          </a:ln>
        </p:spPr>
      </p:pic>
      <p:sp>
        <p:nvSpPr>
          <p:cNvPr id="3" name="Espace réservé du numéro de diapositive 2"/>
          <p:cNvSpPr>
            <a:spLocks noGrp="1"/>
          </p:cNvSpPr>
          <p:nvPr>
            <p:ph type="sldNum" idx="34"/>
          </p:nvPr>
        </p:nvSpPr>
        <p:spPr>
          <a:xfrm>
            <a:off x="11763748" y="6409440"/>
            <a:ext cx="429840" cy="429840"/>
          </a:xfrm>
        </p:spPr>
        <p:txBody>
          <a:bodyPr/>
          <a:lstStyle/>
          <a:p>
            <a:fld id="{93892E97-56D7-4B38-B7F5-1B030DC200FE}" type="slidenum">
              <a:rPr lang="fr-FR" smtClean="0"/>
              <a:t>21</a:t>
            </a:fld>
            <a:endParaRPr lang="fr-FR"/>
          </a:p>
        </p:txBody>
      </p:sp>
      <p:sp>
        <p:nvSpPr>
          <p:cNvPr id="8"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dirty="0" smtClean="0">
                <a:solidFill>
                  <a:schemeClr val="lt1"/>
                </a:solidFill>
              </a:rPr>
              <a:t>Maquettage</a:t>
            </a:r>
            <a:endParaRPr lang="fr-FR" sz="4400" u="none" strike="noStrike" dirty="0">
              <a:solidFill>
                <a:srgbClr val="FFFFFF"/>
              </a:solidFill>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6" presetClass="entr" presetSubtype="21" fill="hold" nodeType="withEffect">
                                  <p:stCondLst>
                                    <p:cond delay="0"/>
                                  </p:stCondLst>
                                  <p:childTnLst>
                                    <p:set>
                                      <p:cBhvr>
                                        <p:cTn id="9" dur="1" fill="hold">
                                          <p:stCondLst>
                                            <p:cond delay="0"/>
                                          </p:stCondLst>
                                        </p:cTn>
                                        <p:tgtEl>
                                          <p:spTgt spid="522"/>
                                        </p:tgtEl>
                                        <p:attrNameLst>
                                          <p:attrName>style.visibility</p:attrName>
                                        </p:attrNameLst>
                                      </p:cBhvr>
                                      <p:to>
                                        <p:strVal val="visible"/>
                                      </p:to>
                                    </p:set>
                                    <p:animEffect transition="in" filter="barn(inVertical)">
                                      <p:cBhvr>
                                        <p:cTn id="10" dur="500"/>
                                        <p:tgtEl>
                                          <p:spTgt spid="522"/>
                                        </p:tgtEl>
                                      </p:cBhvr>
                                    </p:animEffect>
                                  </p:childTnLst>
                                </p:cTn>
                              </p:par>
                            </p:childTnLst>
                          </p:cTn>
                        </p:par>
                        <p:par>
                          <p:cTn id="11" fill="hold">
                            <p:stCondLst>
                              <p:cond delay="500"/>
                            </p:stCondLst>
                            <p:childTnLst>
                              <p:par>
                                <p:cTn id="12" presetID="16" presetClass="entr" presetSubtype="21" fill="hold" nodeType="afterEffect">
                                  <p:stCondLst>
                                    <p:cond delay="1000"/>
                                  </p:stCondLst>
                                  <p:childTnLst>
                                    <p:set>
                                      <p:cBhvr>
                                        <p:cTn id="13" dur="1" fill="hold">
                                          <p:stCondLst>
                                            <p:cond delay="0"/>
                                          </p:stCondLst>
                                        </p:cTn>
                                        <p:tgtEl>
                                          <p:spTgt spid="523"/>
                                        </p:tgtEl>
                                        <p:attrNameLst>
                                          <p:attrName>style.visibility</p:attrName>
                                        </p:attrNameLst>
                                      </p:cBhvr>
                                      <p:to>
                                        <p:strVal val="visible"/>
                                      </p:to>
                                    </p:set>
                                    <p:animEffect transition="in" filter="barn(inVertical)">
                                      <p:cBhvr>
                                        <p:cTn id="14" dur="1000"/>
                                        <p:tgtEl>
                                          <p:spTgt spid="523"/>
                                        </p:tgtEl>
                                      </p:cBhvr>
                                    </p:animEffect>
                                  </p:childTnLst>
                                </p:cTn>
                              </p:par>
                            </p:childTnLst>
                          </p:cTn>
                        </p:par>
                        <p:par>
                          <p:cTn id="15" fill="hold">
                            <p:stCondLst>
                              <p:cond delay="2500"/>
                            </p:stCondLst>
                            <p:childTnLst>
                              <p:par>
                                <p:cTn id="16" presetID="16" presetClass="entr" presetSubtype="21" fill="hold" nodeType="afterEffect">
                                  <p:stCondLst>
                                    <p:cond delay="1000"/>
                                  </p:stCondLst>
                                  <p:childTnLst>
                                    <p:set>
                                      <p:cBhvr>
                                        <p:cTn id="17" dur="1" fill="hold">
                                          <p:stCondLst>
                                            <p:cond delay="0"/>
                                          </p:stCondLst>
                                        </p:cTn>
                                        <p:tgtEl>
                                          <p:spTgt spid="524"/>
                                        </p:tgtEl>
                                        <p:attrNameLst>
                                          <p:attrName>style.visibility</p:attrName>
                                        </p:attrNameLst>
                                      </p:cBhvr>
                                      <p:to>
                                        <p:strVal val="visible"/>
                                      </p:to>
                                    </p:set>
                                    <p:animEffect transition="in" filter="barn(inVertical)">
                                      <p:cBhvr>
                                        <p:cTn id="18" dur="5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7D53"/>
        </a:solidFill>
        <a:effectLst/>
      </p:bgPr>
    </p:bg>
    <p:spTree>
      <p:nvGrpSpPr>
        <p:cNvPr id="1" name=""/>
        <p:cNvGrpSpPr/>
        <p:nvPr/>
      </p:nvGrpSpPr>
      <p:grpSpPr>
        <a:xfrm>
          <a:off x="0" y="0"/>
          <a:ext cx="0" cy="0"/>
          <a:chOff x="0" y="0"/>
          <a:chExt cx="0" cy="0"/>
        </a:xfrm>
      </p:grpSpPr>
      <p:sp>
        <p:nvSpPr>
          <p:cNvPr id="539" name="Rectangle 538"/>
          <p:cNvSpPr/>
          <p:nvPr/>
        </p:nvSpPr>
        <p:spPr>
          <a:xfrm>
            <a:off x="0" y="2857320"/>
            <a:ext cx="12112200" cy="87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fr-FR" sz="4400" b="0" u="none" strike="noStrike" dirty="0" smtClean="0">
                <a:solidFill>
                  <a:srgbClr val="FFFFFF"/>
                </a:solidFill>
                <a:uFillTx/>
                <a:latin typeface="Calibri Light"/>
              </a:rPr>
              <a:t>FRONT - END</a:t>
            </a:r>
            <a:endParaRPr lang="fr-FR" sz="4400" b="0" u="none" strike="noStrike" dirty="0">
              <a:solidFill>
                <a:srgbClr val="FFFFFF"/>
              </a:solidFill>
              <a:uFillTx/>
              <a:latin typeface="Arial"/>
            </a:endParaRPr>
          </a:p>
        </p:txBody>
      </p:sp>
      <p:sp>
        <p:nvSpPr>
          <p:cNvPr id="3" name="Espace réservé du numéro de diapositive 2"/>
          <p:cNvSpPr>
            <a:spLocks noGrp="1"/>
          </p:cNvSpPr>
          <p:nvPr>
            <p:ph type="sldNum" idx="34"/>
          </p:nvPr>
        </p:nvSpPr>
        <p:spPr>
          <a:xfrm>
            <a:off x="11763748" y="6428160"/>
            <a:ext cx="429840" cy="429840"/>
          </a:xfrm>
        </p:spPr>
        <p:txBody>
          <a:bodyPr/>
          <a:lstStyle/>
          <a:p>
            <a:fld id="{93892E97-56D7-4B38-B7F5-1B030DC200FE}" type="slidenum">
              <a:rPr lang="fr-FR" smtClean="0"/>
              <a:t>22</a:t>
            </a:fld>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47462">
            <a:off x="9440068" y="371607"/>
            <a:ext cx="1741850" cy="637974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72685">
            <a:off x="-199847" y="482887"/>
            <a:ext cx="5936519" cy="56215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989417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500"/>
                                        <p:tgtEl>
                                          <p:spTgt spid="539"/>
                                        </p:tgtEl>
                                      </p:cBhvr>
                                    </p:animEffect>
                                    <p:set>
                                      <p:cBhvr>
                                        <p:cTn id="17" dur="1" fill="hold">
                                          <p:stCondLst>
                                            <p:cond delay="499"/>
                                          </p:stCondLst>
                                        </p:cTn>
                                        <p:tgtEl>
                                          <p:spTgt spid="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Structure HTML</a:t>
            </a: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23</a:t>
            </a:fld>
            <a:endParaRPr lang="fr-FR"/>
          </a:p>
        </p:txBody>
      </p:sp>
      <p:sp>
        <p:nvSpPr>
          <p:cNvPr id="11" name="Rectangle 10"/>
          <p:cNvSpPr/>
          <p:nvPr/>
        </p:nvSpPr>
        <p:spPr>
          <a:xfrm>
            <a:off x="182506"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2400" b="0" u="none" strike="noStrike" dirty="0" smtClean="0">
                <a:solidFill>
                  <a:srgbClr val="000000"/>
                </a:solidFill>
                <a:uFillTx/>
                <a:latin typeface="Arial"/>
              </a:rPr>
              <a:t>L’utilisation des balises sémantiques est présente sur chaque page pour que le référencement SEO soit optimal:</a:t>
            </a:r>
          </a:p>
          <a:p>
            <a:pPr>
              <a:lnSpc>
                <a:spcPct val="100000"/>
              </a:lnSpc>
            </a:pPr>
            <a:endParaRPr lang="fr-FR" sz="2400" b="0" u="none" strike="noStrike" dirty="0" smtClean="0">
              <a:solidFill>
                <a:srgbClr val="000000"/>
              </a:solidFill>
              <a:uFillTx/>
              <a:latin typeface="Arial"/>
            </a:endParaRPr>
          </a:p>
          <a:p>
            <a:pPr>
              <a:lnSpc>
                <a:spcPct val="100000"/>
              </a:lnSpc>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r>
              <a:rPr lang="fr-FR" sz="2200" dirty="0" smtClean="0">
                <a:solidFill>
                  <a:srgbClr val="000000"/>
                </a:solidFill>
                <a:latin typeface="Arial"/>
              </a:rPr>
              <a:t>La balise &lt;</a:t>
            </a:r>
            <a:r>
              <a:rPr lang="fr-FR" sz="2200" dirty="0" err="1" smtClean="0">
                <a:solidFill>
                  <a:srgbClr val="000000"/>
                </a:solidFill>
                <a:latin typeface="Arial"/>
              </a:rPr>
              <a:t>meta</a:t>
            </a:r>
            <a:r>
              <a:rPr lang="fr-FR" sz="2200" dirty="0" smtClean="0">
                <a:solidFill>
                  <a:srgbClr val="000000"/>
                </a:solidFill>
                <a:latin typeface="Arial"/>
              </a:rPr>
              <a:t> </a:t>
            </a:r>
            <a:r>
              <a:rPr lang="fr-FR" sz="2200" dirty="0" err="1" smtClean="0">
                <a:solidFill>
                  <a:srgbClr val="000000"/>
                </a:solidFill>
                <a:latin typeface="Arial"/>
              </a:rPr>
              <a:t>name</a:t>
            </a:r>
            <a:r>
              <a:rPr lang="fr-FR" sz="2200" dirty="0" smtClean="0">
                <a:solidFill>
                  <a:srgbClr val="000000"/>
                </a:solidFill>
                <a:latin typeface="Arial"/>
              </a:rPr>
              <a:t>= description&gt; est différente </a:t>
            </a:r>
            <a:r>
              <a:rPr lang="fr-FR" sz="2200" dirty="0" smtClean="0">
                <a:solidFill>
                  <a:srgbClr val="000000"/>
                </a:solidFill>
                <a:latin typeface="Arial"/>
              </a:rPr>
              <a:t>selon si nous sommes</a:t>
            </a:r>
            <a:r>
              <a:rPr lang="fr-FR" sz="2200" dirty="0" smtClean="0">
                <a:solidFill>
                  <a:srgbClr val="000000"/>
                </a:solidFill>
                <a:latin typeface="Arial"/>
              </a:rPr>
              <a:t> présents </a:t>
            </a:r>
            <a:r>
              <a:rPr lang="fr-FR" sz="2200" dirty="0" smtClean="0">
                <a:solidFill>
                  <a:srgbClr val="000000"/>
                </a:solidFill>
                <a:latin typeface="Arial"/>
              </a:rPr>
              <a:t>sur le site vitrine ou sur les pages </a:t>
            </a:r>
            <a:r>
              <a:rPr lang="fr-FR" sz="2200" dirty="0" smtClean="0">
                <a:solidFill>
                  <a:srgbClr val="000000"/>
                </a:solidFill>
                <a:latin typeface="Arial"/>
              </a:rPr>
              <a:t>du jeu</a:t>
            </a:r>
            <a:r>
              <a:rPr lang="fr-FR" sz="2200" dirty="0" smtClean="0">
                <a:solidFill>
                  <a:srgbClr val="000000"/>
                </a:solidFill>
                <a:latin typeface="Arial"/>
              </a:rPr>
              <a:t>.</a:t>
            </a:r>
          </a:p>
          <a:p>
            <a:pPr>
              <a:lnSpc>
                <a:spcPct val="100000"/>
              </a:lnSpc>
            </a:pPr>
            <a:endParaRPr lang="fr-FR" sz="2200" dirty="0" smtClean="0">
              <a:solidFill>
                <a:srgbClr val="000000"/>
              </a:solidFill>
              <a:latin typeface="Arial"/>
            </a:endParaRPr>
          </a:p>
          <a:p>
            <a:pPr marL="342900" indent="-342900">
              <a:lnSpc>
                <a:spcPct val="100000"/>
              </a:lnSpc>
              <a:buFont typeface="Arial" panose="020B0604020202020204" pitchFamily="34" charset="0"/>
              <a:buChar char="•"/>
            </a:pPr>
            <a:r>
              <a:rPr lang="fr-FR" sz="2200" b="0" u="none" strike="noStrike" dirty="0" smtClean="0">
                <a:solidFill>
                  <a:srgbClr val="000000"/>
                </a:solidFill>
                <a:uFillTx/>
                <a:latin typeface="Arial"/>
              </a:rPr>
              <a:t>La balise &lt;</a:t>
            </a:r>
            <a:r>
              <a:rPr lang="fr-FR" sz="2200" b="0" u="none" strike="noStrike" dirty="0" err="1" smtClean="0">
                <a:solidFill>
                  <a:srgbClr val="000000"/>
                </a:solidFill>
                <a:uFillTx/>
                <a:latin typeface="Arial"/>
              </a:rPr>
              <a:t>title</a:t>
            </a:r>
            <a:r>
              <a:rPr lang="fr-FR" sz="2200" b="0" u="none" strike="noStrike" dirty="0" smtClean="0">
                <a:solidFill>
                  <a:srgbClr val="000000"/>
                </a:solidFill>
                <a:uFillTx/>
                <a:latin typeface="Arial"/>
              </a:rPr>
              <a:t>&gt; est différente sur toutes les pages HTML.</a:t>
            </a:r>
          </a:p>
          <a:p>
            <a:pPr marL="342900" indent="-342900">
              <a:lnSpc>
                <a:spcPct val="100000"/>
              </a:lnSpc>
              <a:buFont typeface="Arial" panose="020B0604020202020204" pitchFamily="34" charset="0"/>
              <a:buChar char="•"/>
            </a:pPr>
            <a:endParaRPr lang="fr-FR" sz="2200" dirty="0">
              <a:solidFill>
                <a:srgbClr val="000000"/>
              </a:solidFill>
              <a:latin typeface="Arial"/>
            </a:endParaRPr>
          </a:p>
          <a:p>
            <a:pPr marL="342900" indent="-342900">
              <a:lnSpc>
                <a:spcPct val="100000"/>
              </a:lnSpc>
              <a:buFont typeface="Arial" panose="020B0604020202020204" pitchFamily="34" charset="0"/>
              <a:buChar char="•"/>
            </a:pPr>
            <a:r>
              <a:rPr lang="fr-FR" sz="2200" b="0" u="none" strike="noStrike" dirty="0" smtClean="0">
                <a:solidFill>
                  <a:srgbClr val="000000"/>
                </a:solidFill>
                <a:uFillTx/>
                <a:latin typeface="Arial"/>
              </a:rPr>
              <a:t>Les balises sémantiques sont également </a:t>
            </a:r>
            <a:r>
              <a:rPr lang="fr-FR" sz="2200" b="0" u="none" strike="noStrike" dirty="0" smtClean="0">
                <a:solidFill>
                  <a:srgbClr val="000000"/>
                </a:solidFill>
                <a:uFillTx/>
                <a:latin typeface="Arial"/>
              </a:rPr>
              <a:t>présentes.</a:t>
            </a:r>
            <a:endParaRPr lang="fr-FR" sz="22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dirty="0" smtClean="0">
              <a:solidFill>
                <a:srgbClr val="000000"/>
              </a:solidFill>
              <a:latin typeface="Arial"/>
            </a:endParaRPr>
          </a:p>
          <a:p>
            <a:pPr>
              <a:lnSpc>
                <a:spcPct val="100000"/>
              </a:lnSpc>
            </a:pPr>
            <a:endParaRPr lang="fr-FR" sz="2400" dirty="0">
              <a:solidFill>
                <a:srgbClr val="000000"/>
              </a:solidFill>
              <a:latin typeface="Arial"/>
            </a:endParaRPr>
          </a:p>
          <a:p>
            <a:pPr marL="342900" indent="-342900">
              <a:lnSpc>
                <a:spcPct val="100000"/>
              </a:lnSpc>
              <a:buFont typeface="Arial" panose="020B0604020202020204" pitchFamily="34" charset="0"/>
              <a:buChar char="•"/>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Tree>
    <p:extLst>
      <p:ext uri="{BB962C8B-B14F-4D97-AF65-F5344CB8AC3E}">
        <p14:creationId xmlns:p14="http://schemas.microsoft.com/office/powerpoint/2010/main" val="99092492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0" y="30759"/>
            <a:ext cx="12193588" cy="6808521"/>
          </a:xfrm>
          <a:prstGeom prst="rect">
            <a:avLst/>
          </a:prstGeom>
        </p:spPr>
      </p:pic>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24</a:t>
            </a:fld>
            <a:endParaRPr lang="fr-F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6760" y="2735776"/>
            <a:ext cx="8212431" cy="605126"/>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388" y="4449565"/>
            <a:ext cx="5122229" cy="1040046"/>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574" y="4356902"/>
            <a:ext cx="5395266" cy="1132709"/>
          </a:xfrm>
          <a:prstGeom prst="rect">
            <a:avLst/>
          </a:prstGeom>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0" y="715513"/>
            <a:ext cx="12193588" cy="1341188"/>
          </a:xfrm>
          <a:prstGeom prst="rect">
            <a:avLst/>
          </a:prstGeom>
        </p:spPr>
      </p:pic>
    </p:spTree>
    <p:extLst>
      <p:ext uri="{BB962C8B-B14F-4D97-AF65-F5344CB8AC3E}">
        <p14:creationId xmlns:p14="http://schemas.microsoft.com/office/powerpoint/2010/main" val="202606599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Design CSS</a:t>
            </a: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25</a:t>
            </a:fld>
            <a:endParaRPr lang="fr-FR" dirty="0"/>
          </a:p>
        </p:txBody>
      </p:sp>
      <p:sp>
        <p:nvSpPr>
          <p:cNvPr id="10" name="Rectangle 9"/>
          <p:cNvSpPr/>
          <p:nvPr/>
        </p:nvSpPr>
        <p:spPr>
          <a:xfrm>
            <a:off x="182506" y="1844446"/>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916" y="163080"/>
            <a:ext cx="3967167" cy="6694920"/>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39" y="1058986"/>
            <a:ext cx="4560661" cy="4808414"/>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800" y="1749044"/>
            <a:ext cx="4448087" cy="4118356"/>
          </a:xfrm>
          <a:prstGeom prst="rect">
            <a:avLst/>
          </a:prstGeom>
        </p:spPr>
      </p:pic>
    </p:spTree>
    <p:extLst>
      <p:ext uri="{BB962C8B-B14F-4D97-AF65-F5344CB8AC3E}">
        <p14:creationId xmlns:p14="http://schemas.microsoft.com/office/powerpoint/2010/main" val="183611205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18"/>
                                        </p:tgtEl>
                                      </p:cBhvr>
                                    </p:animEffect>
                                    <p:set>
                                      <p:cBhvr>
                                        <p:cTn id="7" dur="1" fill="hold">
                                          <p:stCondLst>
                                            <p:cond delay="499"/>
                                          </p:stCondLst>
                                        </p:cTn>
                                        <p:tgtEl>
                                          <p:spTgt spid="518"/>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laceHolder 7"/>
          <p:cNvSpPr/>
          <p:nvPr/>
        </p:nvSpPr>
        <p:spPr>
          <a:xfrm>
            <a:off x="2209260" y="3244820"/>
            <a:ext cx="7722140" cy="77854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Media </a:t>
            </a:r>
            <a:r>
              <a:rPr lang="fr-FR" sz="4400" b="0" u="none" strike="noStrike" dirty="0" err="1" smtClean="0">
                <a:solidFill>
                  <a:srgbClr val="FFFFFF"/>
                </a:solidFill>
                <a:uFillTx/>
                <a:latin typeface="Calibri Light"/>
              </a:rPr>
              <a:t>querie</a:t>
            </a:r>
            <a:endParaRPr lang="fr-FR" sz="4400" b="0" u="none" strike="noStrike" dirty="0" smtClean="0">
              <a:solidFill>
                <a:srgbClr val="FFFFFF"/>
              </a:solidFill>
              <a:uFillTx/>
              <a:latin typeface="Calibri Light"/>
            </a:endParaRPr>
          </a:p>
        </p:txBody>
      </p:sp>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Design CSS</a:t>
            </a: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26</a:t>
            </a:fld>
            <a:endParaRPr lang="fr-FR" dirty="0"/>
          </a:p>
        </p:txBody>
      </p:sp>
      <p:sp>
        <p:nvSpPr>
          <p:cNvPr id="10" name="Rectangle 9"/>
          <p:cNvSpPr/>
          <p:nvPr/>
        </p:nvSpPr>
        <p:spPr>
          <a:xfrm>
            <a:off x="182506" y="1844446"/>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44" y="219075"/>
            <a:ext cx="3924300" cy="6419850"/>
          </a:xfrm>
          <a:prstGeom prst="rect">
            <a:avLst/>
          </a:prstGeom>
        </p:spPr>
      </p:pic>
    </p:spTree>
    <p:extLst>
      <p:ext uri="{BB962C8B-B14F-4D97-AF65-F5344CB8AC3E}">
        <p14:creationId xmlns:p14="http://schemas.microsoft.com/office/powerpoint/2010/main" val="363272424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18"/>
                                        </p:tgtEl>
                                      </p:cBhvr>
                                    </p:animEffect>
                                    <p:anim calcmode="lin" valueType="num">
                                      <p:cBhvr>
                                        <p:cTn id="7" dur="1000"/>
                                        <p:tgtEl>
                                          <p:spTgt spid="518"/>
                                        </p:tgtEl>
                                        <p:attrNameLst>
                                          <p:attrName>ppt_x</p:attrName>
                                        </p:attrNameLst>
                                      </p:cBhvr>
                                      <p:tavLst>
                                        <p:tav tm="0">
                                          <p:val>
                                            <p:strVal val="ppt_x"/>
                                          </p:val>
                                        </p:tav>
                                        <p:tav tm="100000">
                                          <p:val>
                                            <p:strVal val="ppt_x"/>
                                          </p:val>
                                        </p:tav>
                                      </p:tavLst>
                                    </p:anim>
                                    <p:anim calcmode="lin" valueType="num">
                                      <p:cBhvr>
                                        <p:cTn id="8" dur="1000"/>
                                        <p:tgtEl>
                                          <p:spTgt spid="518"/>
                                        </p:tgtEl>
                                        <p:attrNameLst>
                                          <p:attrName>ppt_y</p:attrName>
                                        </p:attrNameLst>
                                      </p:cBhvr>
                                      <p:tavLst>
                                        <p:tav tm="0">
                                          <p:val>
                                            <p:strVal val="ppt_y"/>
                                          </p:val>
                                        </p:tav>
                                        <p:tav tm="100000">
                                          <p:val>
                                            <p:strVal val="ppt_y+.1"/>
                                          </p:val>
                                        </p:tav>
                                      </p:tavLst>
                                    </p:anim>
                                    <p:set>
                                      <p:cBhvr>
                                        <p:cTn id="9" dur="1" fill="hold">
                                          <p:stCondLst>
                                            <p:cond delay="999"/>
                                          </p:stCondLst>
                                        </p:cTn>
                                        <p:tgtEl>
                                          <p:spTgt spid="518"/>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12"/>
                                        </p:tgtEl>
                                      </p:cBhvr>
                                    </p:animEffect>
                                    <p:anim calcmode="lin" valueType="num">
                                      <p:cBhvr>
                                        <p:cTn id="12" dur="1000"/>
                                        <p:tgtEl>
                                          <p:spTgt spid="12"/>
                                        </p:tgtEl>
                                        <p:attrNameLst>
                                          <p:attrName>ppt_x</p:attrName>
                                        </p:attrNameLst>
                                      </p:cBhvr>
                                      <p:tavLst>
                                        <p:tav tm="0">
                                          <p:val>
                                            <p:strVal val="ppt_x"/>
                                          </p:val>
                                        </p:tav>
                                        <p:tav tm="100000">
                                          <p:val>
                                            <p:strVal val="ppt_x"/>
                                          </p:val>
                                        </p:tav>
                                      </p:tavLst>
                                    </p:anim>
                                    <p:anim calcmode="lin" valueType="num">
                                      <p:cBhvr>
                                        <p:cTn id="13" dur="1000"/>
                                        <p:tgtEl>
                                          <p:spTgt spid="12"/>
                                        </p:tgtEl>
                                        <p:attrNameLst>
                                          <p:attrName>ppt_y</p:attrName>
                                        </p:attrNameLst>
                                      </p:cBhvr>
                                      <p:tavLst>
                                        <p:tav tm="0">
                                          <p:val>
                                            <p:strVal val="ppt_y"/>
                                          </p:val>
                                        </p:tav>
                                        <p:tav tm="100000">
                                          <p:val>
                                            <p:strVal val="ppt_y+.1"/>
                                          </p:val>
                                        </p:tav>
                                      </p:tavLst>
                                    </p:anim>
                                    <p:set>
                                      <p:cBhvr>
                                        <p:cTn id="14" dur="1" fill="hold">
                                          <p:stCondLst>
                                            <p:cond delay="999"/>
                                          </p:stCondLst>
                                        </p:cTn>
                                        <p:tgtEl>
                                          <p:spTgt spid="12"/>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27</a:t>
            </a:fld>
            <a:endParaRPr lang="fr-FR" dirty="0"/>
          </a:p>
        </p:txBody>
      </p:sp>
      <p:sp>
        <p:nvSpPr>
          <p:cNvPr id="10" name="Rectangle 9"/>
          <p:cNvSpPr/>
          <p:nvPr/>
        </p:nvSpPr>
        <p:spPr>
          <a:xfrm>
            <a:off x="182506" y="1844446"/>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3827"/>
            <a:ext cx="12193588" cy="5723390"/>
          </a:xfrm>
          <a:prstGeom prst="rect">
            <a:avLst/>
          </a:prstGeom>
        </p:spPr>
      </p:pic>
    </p:spTree>
    <p:extLst>
      <p:ext uri="{BB962C8B-B14F-4D97-AF65-F5344CB8AC3E}">
        <p14:creationId xmlns:p14="http://schemas.microsoft.com/office/powerpoint/2010/main" val="27091468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Dynamisme JavaScript</a:t>
            </a: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28</a:t>
            </a:fld>
            <a:endParaRPr lang="fr-FR"/>
          </a:p>
        </p:txBody>
      </p:sp>
      <p:sp>
        <p:nvSpPr>
          <p:cNvPr id="10" name="Rectangle 9"/>
          <p:cNvSpPr/>
          <p:nvPr/>
        </p:nvSpPr>
        <p:spPr>
          <a:xfrm>
            <a:off x="182506" y="1844446"/>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3200" b="0" u="none" strike="noStrike" dirty="0" smtClean="0">
                <a:solidFill>
                  <a:srgbClr val="000000"/>
                </a:solidFill>
                <a:uFillTx/>
                <a:latin typeface="Arial"/>
              </a:rPr>
              <a:t>	Plusieurs fonctionnalités interactives sont </a:t>
            </a:r>
            <a:r>
              <a:rPr lang="fr-FR" sz="3200" b="0" u="none" strike="noStrike" dirty="0" smtClean="0">
                <a:solidFill>
                  <a:srgbClr val="000000"/>
                </a:solidFill>
                <a:uFillTx/>
                <a:latin typeface="Arial"/>
              </a:rPr>
              <a:t>présentes :</a:t>
            </a:r>
            <a:endParaRPr lang="fr-FR" sz="32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dirty="0">
              <a:solidFill>
                <a:srgbClr val="000000"/>
              </a:solidFill>
              <a:latin typeface="Arial"/>
            </a:endParaRPr>
          </a:p>
          <a:p>
            <a:pPr marL="342900" indent="-342900">
              <a:lnSpc>
                <a:spcPct val="100000"/>
              </a:lnSpc>
              <a:buFont typeface="Arial" panose="020B0604020202020204" pitchFamily="34" charset="0"/>
              <a:buChar char="•"/>
            </a:pPr>
            <a:r>
              <a:rPr lang="fr-FR" sz="2400" b="0" u="none" strike="noStrike" dirty="0" smtClean="0">
                <a:solidFill>
                  <a:srgbClr val="000000"/>
                </a:solidFill>
                <a:uFillTx/>
                <a:latin typeface="Arial"/>
              </a:rPr>
              <a:t>Un menu burger principal</a:t>
            </a:r>
          </a:p>
          <a:p>
            <a:pPr marL="342900" indent="-342900">
              <a:lnSpc>
                <a:spcPct val="100000"/>
              </a:lnSpc>
              <a:buFont typeface="Arial" panose="020B0604020202020204" pitchFamily="34" charset="0"/>
              <a:buChar char="•"/>
            </a:pPr>
            <a:endParaRPr lang="fr-FR" sz="2400" dirty="0">
              <a:solidFill>
                <a:srgbClr val="000000"/>
              </a:solidFill>
              <a:latin typeface="Arial"/>
            </a:endParaRPr>
          </a:p>
          <a:p>
            <a:pPr marL="342900" indent="-342900">
              <a:lnSpc>
                <a:spcPct val="100000"/>
              </a:lnSpc>
              <a:buFont typeface="Arial" panose="020B0604020202020204" pitchFamily="34" charset="0"/>
              <a:buChar char="•"/>
            </a:pPr>
            <a:r>
              <a:rPr lang="fr-FR" sz="2400" b="0" u="none" strike="noStrike" dirty="0" smtClean="0">
                <a:solidFill>
                  <a:srgbClr val="000000"/>
                </a:solidFill>
                <a:uFillTx/>
                <a:latin typeface="Arial"/>
              </a:rPr>
              <a:t>Un </a:t>
            </a:r>
            <a:r>
              <a:rPr lang="fr-FR" sz="2400" b="0" u="none" strike="noStrike" dirty="0" smtClean="0">
                <a:solidFill>
                  <a:srgbClr val="000000"/>
                </a:solidFill>
                <a:uFillTx/>
                <a:latin typeface="Arial"/>
              </a:rPr>
              <a:t>formulaire </a:t>
            </a:r>
            <a:r>
              <a:rPr lang="fr-FR" sz="2400" b="0" u="none" strike="noStrike" dirty="0" smtClean="0">
                <a:solidFill>
                  <a:srgbClr val="000000"/>
                </a:solidFill>
                <a:uFillTx/>
                <a:latin typeface="Arial"/>
              </a:rPr>
              <a:t>d’inscription dynamique</a:t>
            </a:r>
          </a:p>
          <a:p>
            <a:pPr>
              <a:lnSpc>
                <a:spcPct val="100000"/>
              </a:lnSpc>
            </a:pPr>
            <a:endParaRPr lang="fr-FR" sz="2400" dirty="0" smtClean="0">
              <a:solidFill>
                <a:srgbClr val="000000"/>
              </a:solidFill>
              <a:latin typeface="Arial"/>
            </a:endParaRPr>
          </a:p>
          <a:p>
            <a:pPr>
              <a:lnSpc>
                <a:spcPct val="100000"/>
              </a:lnSpc>
            </a:pPr>
            <a:r>
              <a:rPr lang="fr-FR" sz="2400" b="0" u="none" strike="noStrike" dirty="0">
                <a:solidFill>
                  <a:srgbClr val="000000"/>
                </a:solidFill>
                <a:uFillTx/>
                <a:latin typeface="Arial"/>
              </a:rPr>
              <a:t>	</a:t>
            </a:r>
            <a:r>
              <a:rPr lang="fr-FR" sz="3200" dirty="0">
                <a:solidFill>
                  <a:srgbClr val="000000"/>
                </a:solidFill>
                <a:latin typeface="Arial"/>
              </a:rPr>
              <a:t>La gestion des évènements :</a:t>
            </a:r>
          </a:p>
          <a:p>
            <a:pPr marL="342900" indent="-342900">
              <a:lnSpc>
                <a:spcPct val="100000"/>
              </a:lnSpc>
              <a:buFont typeface="Arial" panose="020B0604020202020204" pitchFamily="34" charset="0"/>
              <a:buChar char="•"/>
            </a:pPr>
            <a:endParaRPr lang="fr-FR" sz="2400" dirty="0">
              <a:solidFill>
                <a:srgbClr val="000000"/>
              </a:solidFill>
              <a:latin typeface="Arial"/>
            </a:endParaRPr>
          </a:p>
          <a:p>
            <a:pPr marL="342900" indent="-342900">
              <a:lnSpc>
                <a:spcPct val="100000"/>
              </a:lnSpc>
              <a:buFont typeface="Arial" panose="020B0604020202020204" pitchFamily="34" charset="0"/>
              <a:buChar char="•"/>
            </a:pPr>
            <a:r>
              <a:rPr lang="fr-FR" sz="2400" b="0" u="none" strike="noStrike" dirty="0" smtClean="0">
                <a:solidFill>
                  <a:srgbClr val="000000"/>
                </a:solidFill>
                <a:uFillTx/>
                <a:latin typeface="Arial"/>
              </a:rPr>
              <a:t>Des boutons cliquables</a:t>
            </a:r>
          </a:p>
          <a:p>
            <a:pPr marL="342900" indent="-342900">
              <a:lnSpc>
                <a:spcPct val="100000"/>
              </a:lnSpc>
              <a:buFont typeface="Arial" panose="020B0604020202020204" pitchFamily="34" charset="0"/>
              <a:buChar char="•"/>
            </a:pPr>
            <a:endParaRPr lang="fr-FR" sz="2400" dirty="0">
              <a:solidFill>
                <a:srgbClr val="000000"/>
              </a:solidFill>
              <a:latin typeface="Arial"/>
            </a:endParaRPr>
          </a:p>
          <a:p>
            <a:pPr marL="342900" indent="-342900">
              <a:lnSpc>
                <a:spcPct val="100000"/>
              </a:lnSpc>
              <a:buFont typeface="Arial" panose="020B0604020202020204" pitchFamily="34" charset="0"/>
              <a:buChar char="•"/>
            </a:pPr>
            <a:r>
              <a:rPr lang="fr-FR" sz="2400" b="0" u="none" strike="noStrike" dirty="0" smtClean="0">
                <a:solidFill>
                  <a:srgbClr val="000000"/>
                </a:solidFill>
                <a:uFillTx/>
                <a:latin typeface="Arial"/>
              </a:rPr>
              <a:t>Des carrousels d’images avec </a:t>
            </a:r>
            <a:r>
              <a:rPr lang="fr-FR" sz="2400" b="0" u="none" strike="noStrike" dirty="0" err="1" smtClean="0">
                <a:solidFill>
                  <a:srgbClr val="000000"/>
                </a:solidFill>
                <a:uFillTx/>
                <a:latin typeface="Arial"/>
              </a:rPr>
              <a:t>Bootstrap</a:t>
            </a: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Tree>
    <p:extLst>
      <p:ext uri="{BB962C8B-B14F-4D97-AF65-F5344CB8AC3E}">
        <p14:creationId xmlns:p14="http://schemas.microsoft.com/office/powerpoint/2010/main" val="14190023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29</a:t>
            </a:fld>
            <a:endParaRPr lang="fr-F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017" y="212943"/>
            <a:ext cx="4018430" cy="642585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58" y="125260"/>
            <a:ext cx="7377758" cy="6513536"/>
          </a:xfrm>
          <a:prstGeom prst="rect">
            <a:avLst/>
          </a:prstGeom>
        </p:spPr>
      </p:pic>
    </p:spTree>
    <p:extLst>
      <p:ext uri="{BB962C8B-B14F-4D97-AF65-F5344CB8AC3E}">
        <p14:creationId xmlns:p14="http://schemas.microsoft.com/office/powerpoint/2010/main" val="199079189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Espace réservé d’image 43"/>
          <p:cNvSpPr/>
          <p:nvPr/>
        </p:nvSpPr>
        <p:spPr>
          <a:xfrm>
            <a:off x="0" y="0"/>
            <a:ext cx="12192840" cy="6839640"/>
          </a:xfrm>
          <a:prstGeom prst="roundRect">
            <a:avLst>
              <a:gd name="adj" fmla="val 8594"/>
            </a:avLst>
          </a:prstGeom>
          <a:noFill/>
          <a:ln w="0">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uFillTx/>
              <a:latin typeface="Arial"/>
            </a:endParaRPr>
          </a:p>
        </p:txBody>
      </p:sp>
      <p:cxnSp>
        <p:nvCxnSpPr>
          <p:cNvPr id="465" name="Connecteur droit 2">
            <a:extLst>
              <a:ext uri="{C183D7F6-B498-43B3-948B-1728B52AA6E4}">
                <adec:decorative xmlns:adec="http://schemas.microsoft.com/office/drawing/2017/decorative" xmlns:mc="http://schemas.openxmlformats.org/markup-compatibility/2006" xmlns:p15="http://schemas.microsoft.com/office/powerpoint/2012/main" xmlns:p14="http://schemas.microsoft.com/office/powerpoint/2010/main" xmlns="" val="1"/>
              </a:ext>
            </a:extLst>
          </p:cNvPr>
          <p:cNvCxnSpPr/>
          <p:nvPr/>
        </p:nvCxnSpPr>
        <p:spPr>
          <a:xfrm>
            <a:off x="7777080" y="2406960"/>
            <a:ext cx="1080" cy="1101240"/>
          </a:xfrm>
          <a:prstGeom prst="straightConnector1">
            <a:avLst/>
          </a:prstGeom>
          <a:ln w="0">
            <a:solidFill>
              <a:srgbClr val="9ACB39"/>
            </a:solidFill>
          </a:ln>
        </p:spPr>
      </p:cxnSp>
      <p:pic>
        <p:nvPicPr>
          <p:cNvPr id="466" name="Image 465"/>
          <p:cNvPicPr/>
          <p:nvPr/>
        </p:nvPicPr>
        <p:blipFill>
          <a:blip r:embed="rId3"/>
          <a:srcRect b="9135"/>
          <a:stretch/>
        </p:blipFill>
        <p:spPr>
          <a:xfrm>
            <a:off x="6990480" y="1007640"/>
            <a:ext cx="4842360" cy="4399920"/>
          </a:xfrm>
          <a:prstGeom prst="rect">
            <a:avLst/>
          </a:prstGeom>
          <a:ln w="0">
            <a:noFill/>
          </a:ln>
        </p:spPr>
      </p:pic>
      <p:sp>
        <p:nvSpPr>
          <p:cNvPr id="467" name="Rectangle 466"/>
          <p:cNvSpPr/>
          <p:nvPr/>
        </p:nvSpPr>
        <p:spPr>
          <a:xfrm>
            <a:off x="1224000" y="2747160"/>
            <a:ext cx="5774760" cy="1363320"/>
          </a:xfrm>
          <a:prstGeom prst="rect">
            <a:avLst/>
          </a:prstGeom>
          <a:solidFill>
            <a:srgbClr val="297D53"/>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endParaRPr lang="fr-FR" sz="1800" b="0" u="none" strike="noStrike">
              <a:solidFill>
                <a:srgbClr val="FFFFFF"/>
              </a:solidFill>
              <a:uFillTx/>
              <a:latin typeface="Arial"/>
            </a:endParaRPr>
          </a:p>
        </p:txBody>
      </p:sp>
      <p:sp>
        <p:nvSpPr>
          <p:cNvPr id="468" name="Rectangle 467"/>
          <p:cNvSpPr/>
          <p:nvPr/>
        </p:nvSpPr>
        <p:spPr>
          <a:xfrm>
            <a:off x="2085480" y="3148920"/>
            <a:ext cx="4389480" cy="649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b">
            <a:noAutofit/>
          </a:bodyPr>
          <a:lstStyle/>
          <a:p>
            <a:pPr>
              <a:lnSpc>
                <a:spcPct val="100000"/>
              </a:lnSpc>
            </a:pPr>
            <a:r>
              <a:rPr lang="fr-FR" sz="4400" b="1" u="none" strike="noStrike">
                <a:solidFill>
                  <a:srgbClr val="FFFFFF"/>
                </a:solidFill>
                <a:uFillTx/>
                <a:latin typeface="Calibri Light"/>
              </a:rPr>
              <a:t>Cahier des charges</a:t>
            </a:r>
            <a:endParaRPr lang="fr-FR" sz="4400" b="0" u="none" strike="noStrike">
              <a:solidFill>
                <a:srgbClr val="000000"/>
              </a:solidFill>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30</a:t>
            </a:fld>
            <a:endParaRPr lang="fr-F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4293" y="0"/>
            <a:ext cx="3495675" cy="6839279"/>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13" y="875221"/>
            <a:ext cx="7916380" cy="5088835"/>
          </a:xfrm>
          <a:prstGeom prst="rect">
            <a:avLst/>
          </a:prstGeom>
        </p:spPr>
      </p:pic>
    </p:spTree>
    <p:extLst>
      <p:ext uri="{BB962C8B-B14F-4D97-AF65-F5344CB8AC3E}">
        <p14:creationId xmlns:p14="http://schemas.microsoft.com/office/powerpoint/2010/main" val="41330782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377" y="-18720"/>
            <a:ext cx="4972050" cy="6858000"/>
          </a:xfrm>
          <a:prstGeom prst="rect">
            <a:avLst/>
          </a:prstGeom>
        </p:spPr>
      </p:pic>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31</a:t>
            </a:fld>
            <a:endParaRPr lang="fr-F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039070" cy="6985416"/>
          </a:xfrm>
          <a:prstGeom prst="rect">
            <a:avLst/>
          </a:prstGeom>
        </p:spPr>
      </p:pic>
    </p:spTree>
    <p:extLst>
      <p:ext uri="{BB962C8B-B14F-4D97-AF65-F5344CB8AC3E}">
        <p14:creationId xmlns:p14="http://schemas.microsoft.com/office/powerpoint/2010/main" val="360486607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97D53"/>
        </a:solidFill>
        <a:effectLst/>
      </p:bgPr>
    </p:bg>
    <p:spTree>
      <p:nvGrpSpPr>
        <p:cNvPr id="1" name=""/>
        <p:cNvGrpSpPr/>
        <p:nvPr/>
      </p:nvGrpSpPr>
      <p:grpSpPr>
        <a:xfrm>
          <a:off x="0" y="0"/>
          <a:ext cx="0" cy="0"/>
          <a:chOff x="0" y="0"/>
          <a:chExt cx="0" cy="0"/>
        </a:xfrm>
      </p:grpSpPr>
      <p:sp>
        <p:nvSpPr>
          <p:cNvPr id="539" name="Rectangle 538"/>
          <p:cNvSpPr/>
          <p:nvPr/>
        </p:nvSpPr>
        <p:spPr>
          <a:xfrm>
            <a:off x="0" y="2857320"/>
            <a:ext cx="12112200" cy="87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fr-FR" sz="4400" b="0" u="none" strike="noStrike" dirty="0" smtClean="0">
                <a:solidFill>
                  <a:srgbClr val="FFFFFF"/>
                </a:solidFill>
                <a:uFillTx/>
                <a:latin typeface="Calibri Light"/>
              </a:rPr>
              <a:t>BACK-END</a:t>
            </a:r>
            <a:endParaRPr lang="fr-FR" sz="4400" b="0" u="none" strike="noStrike" dirty="0">
              <a:solidFill>
                <a:srgbClr val="FFFFFF"/>
              </a:solidFill>
              <a:uFillTx/>
              <a:latin typeface="Arial"/>
            </a:endParaRPr>
          </a:p>
        </p:txBody>
      </p:sp>
      <p:sp>
        <p:nvSpPr>
          <p:cNvPr id="3" name="Espace réservé du numéro de diapositive 2"/>
          <p:cNvSpPr>
            <a:spLocks noGrp="1"/>
          </p:cNvSpPr>
          <p:nvPr>
            <p:ph type="sldNum" idx="34"/>
          </p:nvPr>
        </p:nvSpPr>
        <p:spPr>
          <a:xfrm>
            <a:off x="11763748" y="6428160"/>
            <a:ext cx="429840" cy="429840"/>
          </a:xfrm>
        </p:spPr>
        <p:txBody>
          <a:bodyPr/>
          <a:lstStyle/>
          <a:p>
            <a:fld id="{93892E97-56D7-4B38-B7F5-1B030DC200FE}" type="slidenum">
              <a:rPr lang="fr-FR" smtClean="0"/>
              <a:t>32</a:t>
            </a:fld>
            <a:endParaRPr lang="fr-F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24018">
            <a:off x="424310" y="2114493"/>
            <a:ext cx="4944165" cy="800212"/>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28662">
            <a:off x="3558054" y="6038117"/>
            <a:ext cx="6268325" cy="781159"/>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17634">
            <a:off x="5234495" y="1700021"/>
            <a:ext cx="5992061" cy="752580"/>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60689">
            <a:off x="2897925" y="3627656"/>
            <a:ext cx="5284988" cy="1457420"/>
          </a:xfrm>
          <a:prstGeom prst="rect">
            <a:avLst/>
          </a:prstGeom>
        </p:spPr>
      </p:pic>
    </p:spTree>
    <p:extLst>
      <p:ext uri="{BB962C8B-B14F-4D97-AF65-F5344CB8AC3E}">
        <p14:creationId xmlns:p14="http://schemas.microsoft.com/office/powerpoint/2010/main" val="149545085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39"/>
                                        </p:tgtEl>
                                      </p:cBhvr>
                                    </p:animEffect>
                                    <p:set>
                                      <p:cBhvr>
                                        <p:cTn id="7" dur="1" fill="hold">
                                          <p:stCondLst>
                                            <p:cond delay="499"/>
                                          </p:stCondLst>
                                        </p:cTn>
                                        <p:tgtEl>
                                          <p:spTgt spid="539"/>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laceHolder 7"/>
          <p:cNvSpPr/>
          <p:nvPr/>
        </p:nvSpPr>
        <p:spPr>
          <a:xfrm>
            <a:off x="3444701" y="3790020"/>
            <a:ext cx="4817797" cy="69924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MCD</a:t>
            </a:r>
            <a:endParaRPr lang="fr-FR" sz="4400" b="0" u="none" strike="noStrike" dirty="0" smtClean="0">
              <a:solidFill>
                <a:srgbClr val="FFFFFF"/>
              </a:solidFill>
              <a:uFillTx/>
              <a:latin typeface="Calibri Light"/>
            </a:endParaRPr>
          </a:p>
        </p:txBody>
      </p:sp>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La base de données</a:t>
            </a:r>
            <a:endParaRPr lang="fr-FR" sz="4400" b="0" u="none" strike="noStrike" dirty="0" smtClean="0">
              <a:solidFill>
                <a:srgbClr val="FFFFFF"/>
              </a:solidFill>
              <a:uFillTx/>
              <a:latin typeface="Calibri Light"/>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33</a:t>
            </a:fld>
            <a:endParaRPr lang="fr-FR"/>
          </a:p>
        </p:txBody>
      </p:sp>
      <p:sp>
        <p:nvSpPr>
          <p:cNvPr id="11" name="Rectangle 10"/>
          <p:cNvSpPr/>
          <p:nvPr/>
        </p:nvSpPr>
        <p:spPr>
          <a:xfrm>
            <a:off x="182506"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100000"/>
              </a:lnSpc>
              <a:buFont typeface="Arial" panose="020B0604020202020204" pitchFamily="34" charset="0"/>
              <a:buChar char="•"/>
            </a:pPr>
            <a:endParaRPr lang="fr-FR" sz="2400" dirty="0" smtClean="0">
              <a:solidFill>
                <a:srgbClr val="000000"/>
              </a:solidFill>
              <a:latin typeface="Arial"/>
            </a:endParaRPr>
          </a:p>
          <a:p>
            <a:pPr>
              <a:lnSpc>
                <a:spcPct val="100000"/>
              </a:lnSpc>
            </a:pPr>
            <a:endParaRPr lang="fr-FR" sz="2400" dirty="0">
              <a:solidFill>
                <a:srgbClr val="000000"/>
              </a:solidFill>
              <a:latin typeface="Arial"/>
            </a:endParaRPr>
          </a:p>
          <a:p>
            <a:pPr marL="342900" indent="-342900">
              <a:lnSpc>
                <a:spcPct val="100000"/>
              </a:lnSpc>
              <a:buFont typeface="Arial" panose="020B0604020202020204" pitchFamily="34" charset="0"/>
              <a:buChar char="•"/>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46" y="278944"/>
            <a:ext cx="11396188" cy="6345416"/>
          </a:xfrm>
          <a:prstGeom prst="rect">
            <a:avLst/>
          </a:prstGeom>
        </p:spPr>
      </p:pic>
    </p:spTree>
    <p:extLst>
      <p:ext uri="{BB962C8B-B14F-4D97-AF65-F5344CB8AC3E}">
        <p14:creationId xmlns:p14="http://schemas.microsoft.com/office/powerpoint/2010/main" val="13416066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18"/>
                                        </p:tgtEl>
                                      </p:cBhvr>
                                    </p:animEffect>
                                    <p:set>
                                      <p:cBhvr>
                                        <p:cTn id="7" dur="1" fill="hold">
                                          <p:stCondLst>
                                            <p:cond delay="499"/>
                                          </p:stCondLst>
                                        </p:cTn>
                                        <p:tgtEl>
                                          <p:spTgt spid="518"/>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La base de données</a:t>
            </a:r>
            <a:endParaRPr lang="fr-FR" sz="4400" b="0" u="none" strike="noStrike" dirty="0" smtClean="0">
              <a:solidFill>
                <a:srgbClr val="FFFFFF"/>
              </a:solidFill>
              <a:uFillTx/>
              <a:latin typeface="Calibri Light"/>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34</a:t>
            </a:fld>
            <a:endParaRPr lang="fr-FR"/>
          </a:p>
        </p:txBody>
      </p:sp>
      <p:sp>
        <p:nvSpPr>
          <p:cNvPr id="11" name="Rectangle 10"/>
          <p:cNvSpPr/>
          <p:nvPr/>
        </p:nvSpPr>
        <p:spPr>
          <a:xfrm>
            <a:off x="182506"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100000"/>
              </a:lnSpc>
              <a:buFont typeface="Arial" panose="020B0604020202020204" pitchFamily="34" charset="0"/>
              <a:buChar char="•"/>
            </a:pPr>
            <a:endParaRPr lang="fr-FR" sz="2400" dirty="0" smtClean="0">
              <a:solidFill>
                <a:srgbClr val="000000"/>
              </a:solidFill>
              <a:latin typeface="Arial"/>
            </a:endParaRPr>
          </a:p>
          <a:p>
            <a:pPr>
              <a:lnSpc>
                <a:spcPct val="100000"/>
              </a:lnSpc>
            </a:pPr>
            <a:endParaRPr lang="fr-FR" sz="2400" dirty="0">
              <a:solidFill>
                <a:srgbClr val="000000"/>
              </a:solidFill>
              <a:latin typeface="Arial"/>
            </a:endParaRPr>
          </a:p>
          <a:p>
            <a:pPr marL="342900" indent="-342900">
              <a:lnSpc>
                <a:spcPct val="100000"/>
              </a:lnSpc>
              <a:buFont typeface="Arial" panose="020B0604020202020204" pitchFamily="34" charset="0"/>
              <a:buChar char="•"/>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12" name="PlaceHolder 7"/>
          <p:cNvSpPr/>
          <p:nvPr/>
        </p:nvSpPr>
        <p:spPr>
          <a:xfrm>
            <a:off x="3444701" y="3790020"/>
            <a:ext cx="4817797" cy="69924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MLD</a:t>
            </a:r>
            <a:endParaRPr lang="fr-FR" sz="4400" b="0" u="none" strike="noStrike" dirty="0" smtClean="0">
              <a:solidFill>
                <a:srgbClr val="FFFFFF"/>
              </a:solidFill>
              <a:uFillTx/>
              <a:latin typeface="Calibri Light"/>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55" y="144360"/>
            <a:ext cx="11453393" cy="6345416"/>
          </a:xfrm>
          <a:prstGeom prst="rect">
            <a:avLst/>
          </a:prstGeom>
        </p:spPr>
      </p:pic>
    </p:spTree>
    <p:extLst>
      <p:ext uri="{BB962C8B-B14F-4D97-AF65-F5344CB8AC3E}">
        <p14:creationId xmlns:p14="http://schemas.microsoft.com/office/powerpoint/2010/main" val="65437504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18"/>
                                        </p:tgtEl>
                                      </p:cBhvr>
                                    </p:animEffect>
                                    <p:set>
                                      <p:cBhvr>
                                        <p:cTn id="7" dur="1" fill="hold">
                                          <p:stCondLst>
                                            <p:cond delay="499"/>
                                          </p:stCondLst>
                                        </p:cTn>
                                        <p:tgtEl>
                                          <p:spTgt spid="518"/>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La base de données</a:t>
            </a:r>
            <a:endParaRPr lang="fr-FR" sz="4400" b="0" u="none" strike="noStrike" dirty="0" smtClean="0">
              <a:solidFill>
                <a:srgbClr val="FFFFFF"/>
              </a:solidFill>
              <a:uFillTx/>
              <a:latin typeface="Calibri Light"/>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35</a:t>
            </a:fld>
            <a:endParaRPr lang="fr-FR"/>
          </a:p>
        </p:txBody>
      </p:sp>
      <p:sp>
        <p:nvSpPr>
          <p:cNvPr id="11" name="Rectangle 10"/>
          <p:cNvSpPr/>
          <p:nvPr/>
        </p:nvSpPr>
        <p:spPr>
          <a:xfrm>
            <a:off x="182506"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100000"/>
              </a:lnSpc>
              <a:buFont typeface="Arial" panose="020B0604020202020204" pitchFamily="34" charset="0"/>
              <a:buChar char="•"/>
            </a:pPr>
            <a:endParaRPr lang="fr-FR" sz="2400" dirty="0" smtClean="0">
              <a:solidFill>
                <a:srgbClr val="000000"/>
              </a:solidFill>
              <a:latin typeface="Arial"/>
            </a:endParaRPr>
          </a:p>
          <a:p>
            <a:pPr>
              <a:lnSpc>
                <a:spcPct val="100000"/>
              </a:lnSpc>
            </a:pPr>
            <a:endParaRPr lang="fr-FR" sz="2400" dirty="0">
              <a:solidFill>
                <a:srgbClr val="000000"/>
              </a:solidFill>
              <a:latin typeface="Arial"/>
            </a:endParaRPr>
          </a:p>
          <a:p>
            <a:pPr marL="342900" indent="-342900">
              <a:lnSpc>
                <a:spcPct val="100000"/>
              </a:lnSpc>
              <a:buFont typeface="Arial" panose="020B0604020202020204" pitchFamily="34" charset="0"/>
              <a:buChar char="•"/>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12" name="PlaceHolder 7"/>
          <p:cNvSpPr/>
          <p:nvPr/>
        </p:nvSpPr>
        <p:spPr>
          <a:xfrm>
            <a:off x="3444701" y="3790020"/>
            <a:ext cx="4817797" cy="69924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SQL</a:t>
            </a:r>
            <a:endParaRPr lang="fr-FR" sz="4400" b="0" u="none" strike="noStrike" dirty="0" smtClean="0">
              <a:solidFill>
                <a:srgbClr val="FFFFFF"/>
              </a:solidFill>
              <a:uFillTx/>
              <a:latin typeface="Calibri Light"/>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670" y="1440000"/>
            <a:ext cx="4237699" cy="4715543"/>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908" y="144359"/>
            <a:ext cx="6272210" cy="6011183"/>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118" y="187214"/>
            <a:ext cx="5632471" cy="4302046"/>
          </a:xfrm>
          <a:prstGeom prst="rect">
            <a:avLst/>
          </a:prstGeom>
        </p:spPr>
      </p:pic>
    </p:spTree>
    <p:extLst>
      <p:ext uri="{BB962C8B-B14F-4D97-AF65-F5344CB8AC3E}">
        <p14:creationId xmlns:p14="http://schemas.microsoft.com/office/powerpoint/2010/main" val="301779071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18"/>
                                        </p:tgtEl>
                                      </p:cBhvr>
                                    </p:animEffect>
                                    <p:set>
                                      <p:cBhvr>
                                        <p:cTn id="7" dur="1" fill="hold">
                                          <p:stCondLst>
                                            <p:cond delay="499"/>
                                          </p:stCondLst>
                                        </p:cTn>
                                        <p:tgtEl>
                                          <p:spTgt spid="518"/>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6" presetClass="entr" presetSubtype="16"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L’architecture MVC</a:t>
            </a:r>
            <a:endParaRPr lang="fr-FR" sz="4400" b="0" u="none" strike="noStrike" dirty="0" smtClean="0">
              <a:solidFill>
                <a:srgbClr val="FFFFFF"/>
              </a:solidFill>
              <a:uFillTx/>
              <a:latin typeface="Calibri Light"/>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36</a:t>
            </a:fld>
            <a:endParaRPr lang="fr-F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560" y="1287720"/>
            <a:ext cx="2909512" cy="5220287"/>
          </a:xfrm>
          <a:prstGeom prst="rect">
            <a:avLst/>
          </a:prstGeom>
        </p:spPr>
      </p:pic>
    </p:spTree>
    <p:extLst>
      <p:ext uri="{BB962C8B-B14F-4D97-AF65-F5344CB8AC3E}">
        <p14:creationId xmlns:p14="http://schemas.microsoft.com/office/powerpoint/2010/main" val="115849746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ceHolder 7"/>
          <p:cNvSpPr/>
          <p:nvPr/>
        </p:nvSpPr>
        <p:spPr>
          <a:xfrm>
            <a:off x="2457330" y="3644160"/>
            <a:ext cx="7658220" cy="58494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MODEL</a:t>
            </a:r>
            <a:endParaRPr lang="fr-FR" sz="4400" b="0" u="none" strike="noStrike" dirty="0" smtClean="0">
              <a:solidFill>
                <a:srgbClr val="FFFFFF"/>
              </a:solidFill>
              <a:uFillTx/>
              <a:latin typeface="Calibri Light"/>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L’architecture MVC</a:t>
            </a:r>
            <a:endParaRPr lang="fr-FR" sz="4400" b="0" u="none" strike="noStrike" dirty="0" smtClean="0">
              <a:solidFill>
                <a:srgbClr val="FFFFFF"/>
              </a:solidFill>
              <a:uFillTx/>
              <a:latin typeface="Calibri Light"/>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37</a:t>
            </a:fld>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28" y="144360"/>
            <a:ext cx="3332524" cy="621651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572" y="144360"/>
            <a:ext cx="7316988" cy="6216510"/>
          </a:xfrm>
          <a:prstGeom prst="rect">
            <a:avLst/>
          </a:prstGeom>
        </p:spPr>
      </p:pic>
    </p:spTree>
    <p:extLst>
      <p:ext uri="{BB962C8B-B14F-4D97-AF65-F5344CB8AC3E}">
        <p14:creationId xmlns:p14="http://schemas.microsoft.com/office/powerpoint/2010/main" val="182788604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18"/>
                                        </p:tgtEl>
                                      </p:cBhvr>
                                    </p:animEffect>
                                    <p:set>
                                      <p:cBhvr>
                                        <p:cTn id="7" dur="1" fill="hold">
                                          <p:stCondLst>
                                            <p:cond delay="499"/>
                                          </p:stCondLst>
                                        </p:cTn>
                                        <p:tgtEl>
                                          <p:spTgt spid="51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4"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2000"/>
                                        <p:tgtEl>
                                          <p:spTgt spid="7"/>
                                        </p:tgtEl>
                                      </p:cBhvr>
                                    </p:animEffect>
                                  </p:childTnLst>
                                </p:cTn>
                              </p:par>
                              <p:par>
                                <p:cTn id="14" presetID="6"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ceHolder 7"/>
          <p:cNvSpPr/>
          <p:nvPr/>
        </p:nvSpPr>
        <p:spPr>
          <a:xfrm>
            <a:off x="2457330" y="3644160"/>
            <a:ext cx="7658220" cy="58494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VIEW</a:t>
            </a:r>
            <a:endParaRPr lang="fr-FR" sz="4400" b="0" u="none" strike="noStrike" dirty="0" smtClean="0">
              <a:solidFill>
                <a:srgbClr val="FFFFFF"/>
              </a:solidFill>
              <a:uFillTx/>
              <a:latin typeface="Calibri Light"/>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L’architecture MVC</a:t>
            </a:r>
            <a:endParaRPr lang="fr-FR" sz="4400" b="0" u="none" strike="noStrike" dirty="0" smtClean="0">
              <a:solidFill>
                <a:srgbClr val="FFFFFF"/>
              </a:solidFill>
              <a:uFillTx/>
              <a:latin typeface="Calibri Light"/>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38</a:t>
            </a:fld>
            <a:endParaRPr lang="fr-F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22" y="144360"/>
            <a:ext cx="2745327" cy="652314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810" y="144360"/>
            <a:ext cx="7950749" cy="6523140"/>
          </a:xfrm>
          <a:prstGeom prst="rect">
            <a:avLst/>
          </a:prstGeom>
        </p:spPr>
      </p:pic>
    </p:spTree>
    <p:extLst>
      <p:ext uri="{BB962C8B-B14F-4D97-AF65-F5344CB8AC3E}">
        <p14:creationId xmlns:p14="http://schemas.microsoft.com/office/powerpoint/2010/main" val="23041596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18"/>
                                        </p:tgtEl>
                                      </p:cBhvr>
                                    </p:animEffect>
                                    <p:set>
                                      <p:cBhvr>
                                        <p:cTn id="7" dur="1" fill="hold">
                                          <p:stCondLst>
                                            <p:cond delay="499"/>
                                          </p:stCondLst>
                                        </p:cTn>
                                        <p:tgtEl>
                                          <p:spTgt spid="51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6" presetClass="entr" presetSubtype="16"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par>
                                <p:cTn id="14" presetID="6"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xit" presetSubtype="32" fill="hold" nodeType="clickEffect">
                                  <p:stCondLst>
                                    <p:cond delay="0"/>
                                  </p:stCondLst>
                                  <p:childTnLst>
                                    <p:animEffect transition="out" filter="circle(out)">
                                      <p:cBhvr>
                                        <p:cTn id="20" dur="2000"/>
                                        <p:tgtEl>
                                          <p:spTgt spid="4"/>
                                        </p:tgtEl>
                                      </p:cBhvr>
                                    </p:animEffect>
                                    <p:set>
                                      <p:cBhvr>
                                        <p:cTn id="21"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ceHolder 7"/>
          <p:cNvSpPr/>
          <p:nvPr/>
        </p:nvSpPr>
        <p:spPr>
          <a:xfrm>
            <a:off x="2457330" y="3644160"/>
            <a:ext cx="7658220" cy="58494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CONTROLLER</a:t>
            </a:r>
            <a:endParaRPr lang="fr-FR" sz="4400" b="0" u="none" strike="noStrike" dirty="0" smtClean="0">
              <a:solidFill>
                <a:srgbClr val="FFFFFF"/>
              </a:solidFill>
              <a:uFillTx/>
              <a:latin typeface="Calibri Light"/>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L’architecture MVC</a:t>
            </a:r>
            <a:endParaRPr lang="fr-FR" sz="4400" b="0" u="none" strike="noStrike" dirty="0" smtClean="0">
              <a:solidFill>
                <a:srgbClr val="FFFFFF"/>
              </a:solidFill>
              <a:uFillTx/>
              <a:latin typeface="Calibri Light"/>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39</a:t>
            </a:fld>
            <a:endParaRPr lang="fr-F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80" y="144360"/>
            <a:ext cx="3200520" cy="626508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145" y="626400"/>
            <a:ext cx="7300415" cy="5783040"/>
          </a:xfrm>
          <a:prstGeom prst="rect">
            <a:avLst/>
          </a:prstGeom>
        </p:spPr>
      </p:pic>
    </p:spTree>
    <p:extLst>
      <p:ext uri="{BB962C8B-B14F-4D97-AF65-F5344CB8AC3E}">
        <p14:creationId xmlns:p14="http://schemas.microsoft.com/office/powerpoint/2010/main" val="190616303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18"/>
                                        </p:tgtEl>
                                      </p:cBhvr>
                                    </p:animEffect>
                                    <p:set>
                                      <p:cBhvr>
                                        <p:cTn id="7" dur="1" fill="hold">
                                          <p:stCondLst>
                                            <p:cond delay="499"/>
                                          </p:stCondLst>
                                        </p:cTn>
                                        <p:tgtEl>
                                          <p:spTgt spid="51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431999" y="432000"/>
            <a:ext cx="13886405" cy="475372"/>
          </a:xfrm>
          <a:prstGeom prst="rect">
            <a:avLst/>
          </a:prstGeom>
          <a:noFill/>
          <a:ln w="0">
            <a:noFill/>
          </a:ln>
        </p:spPr>
        <p:txBody>
          <a:bodyPr lIns="0" tIns="0" rIns="0" bIns="0" anchor="ctr">
            <a:noAutofit/>
          </a:bodyPr>
          <a:lstStyle/>
          <a:p>
            <a:pPr indent="0" defTabSz="914400">
              <a:lnSpc>
                <a:spcPct val="90000"/>
              </a:lnSpc>
              <a:buNone/>
              <a:tabLst>
                <a:tab pos="0" algn="l"/>
              </a:tabLst>
            </a:pPr>
            <a:r>
              <a:rPr lang="fr-FR" sz="3200" b="1" u="none" strike="noStrike" dirty="0" smtClean="0">
                <a:solidFill>
                  <a:schemeClr val="dk2"/>
                </a:solidFill>
                <a:uFillTx/>
                <a:latin typeface="Calibri Light"/>
              </a:rPr>
              <a:t>SOMMAIRE     </a:t>
            </a:r>
            <a:endParaRPr lang="fr-FR" sz="3200" b="0" u="none" strike="noStrike" dirty="0">
              <a:solidFill>
                <a:srgbClr val="000000"/>
              </a:solidFill>
              <a:uFillTx/>
              <a:latin typeface="Arial"/>
            </a:endParaRPr>
          </a:p>
        </p:txBody>
      </p:sp>
      <p:sp>
        <p:nvSpPr>
          <p:cNvPr id="471" name="Rectangle 470"/>
          <p:cNvSpPr/>
          <p:nvPr/>
        </p:nvSpPr>
        <p:spPr>
          <a:xfrm>
            <a:off x="431999" y="1348919"/>
            <a:ext cx="8952955" cy="547434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1800" b="0" u="none" strike="noStrike">
                <a:solidFill>
                  <a:srgbClr val="000000"/>
                </a:solidFill>
                <a:uFillTx/>
                <a:latin typeface="Arial"/>
              </a:rPr>
              <a:t>                         </a:t>
            </a:r>
          </a:p>
        </p:txBody>
      </p:sp>
      <p:sp>
        <p:nvSpPr>
          <p:cNvPr id="472" name="Rectangle à coins arrondis 471"/>
          <p:cNvSpPr/>
          <p:nvPr/>
        </p:nvSpPr>
        <p:spPr>
          <a:xfrm>
            <a:off x="727676" y="987349"/>
            <a:ext cx="9895002" cy="606854"/>
          </a:xfrm>
          <a:prstGeom prst="roundRect">
            <a:avLst>
              <a:gd name="adj" fmla="val 16667"/>
            </a:avLst>
          </a:prstGeom>
          <a:solidFill>
            <a:srgbClr val="297D5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a:solidFill>
                  <a:srgbClr val="FFFFFF"/>
                </a:solidFill>
                <a:uFillTx/>
                <a:latin typeface="Calibri Light"/>
              </a:rPr>
              <a:t>Introduction et </a:t>
            </a:r>
            <a:r>
              <a:rPr lang="fr-FR" sz="2000" b="1" u="none" strike="noStrike" dirty="0" smtClean="0">
                <a:solidFill>
                  <a:srgbClr val="FFFFFF"/>
                </a:solidFill>
                <a:uFillTx/>
                <a:latin typeface="Calibri Light"/>
              </a:rPr>
              <a:t>contexte             											 		6</a:t>
            </a:r>
            <a:endParaRPr lang="fr-FR" sz="2000" b="0" u="none" strike="noStrike" dirty="0">
              <a:solidFill>
                <a:srgbClr val="FFFFFF"/>
              </a:solidFill>
              <a:uFillTx/>
              <a:latin typeface="Arial"/>
            </a:endParaRPr>
          </a:p>
        </p:txBody>
      </p:sp>
      <p:sp>
        <p:nvSpPr>
          <p:cNvPr id="473" name="Rectangle à coins arrondis 472"/>
          <p:cNvSpPr/>
          <p:nvPr/>
        </p:nvSpPr>
        <p:spPr>
          <a:xfrm>
            <a:off x="726139" y="2176467"/>
            <a:ext cx="9897052" cy="606854"/>
          </a:xfrm>
          <a:prstGeom prst="roundRect">
            <a:avLst>
              <a:gd name="adj" fmla="val 16667"/>
            </a:avLst>
          </a:prstGeom>
          <a:solidFill>
            <a:schemeClr val="accent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a:solidFill>
                  <a:schemeClr val="lt1"/>
                </a:solidFill>
                <a:uFillTx/>
                <a:latin typeface="Calibri Light"/>
              </a:rPr>
              <a:t>Cibles                                       </a:t>
            </a:r>
            <a:r>
              <a:rPr lang="fr-FR" sz="2000" b="1" u="none" strike="noStrike" dirty="0" smtClean="0">
                <a:solidFill>
                  <a:schemeClr val="lt1"/>
                </a:solidFill>
                <a:uFillTx/>
                <a:latin typeface="Calibri Light"/>
              </a:rPr>
              <a:t>       											 </a:t>
            </a:r>
            <a:r>
              <a:rPr lang="fr-FR" sz="2000" b="1" dirty="0">
                <a:solidFill>
                  <a:schemeClr val="lt1"/>
                </a:solidFill>
                <a:latin typeface="Calibri Light"/>
              </a:rPr>
              <a:t>	 </a:t>
            </a:r>
            <a:r>
              <a:rPr lang="fr-FR" sz="2000" b="1" dirty="0" smtClean="0">
                <a:solidFill>
                  <a:schemeClr val="lt1"/>
                </a:solidFill>
                <a:latin typeface="Calibri Light"/>
              </a:rPr>
              <a:t>     </a:t>
            </a:r>
            <a:r>
              <a:rPr lang="fr-FR" sz="2000" b="1" dirty="0" smtClean="0">
                <a:solidFill>
                  <a:schemeClr val="lt1"/>
                </a:solidFill>
                <a:latin typeface="Calibri Light"/>
              </a:rPr>
              <a:t>  </a:t>
            </a:r>
            <a:r>
              <a:rPr lang="fr-FR" sz="2000" b="1" dirty="0" smtClean="0">
                <a:solidFill>
                  <a:schemeClr val="lt1"/>
                </a:solidFill>
                <a:latin typeface="Calibri Light"/>
              </a:rPr>
              <a:t>9</a:t>
            </a:r>
            <a:endParaRPr lang="fr-FR" sz="2000" b="0" u="none" strike="noStrike" dirty="0">
              <a:solidFill>
                <a:srgbClr val="FFFFFF"/>
              </a:solidFill>
              <a:uFillTx/>
              <a:latin typeface="Arial"/>
            </a:endParaRPr>
          </a:p>
        </p:txBody>
      </p:sp>
      <p:sp>
        <p:nvSpPr>
          <p:cNvPr id="474" name="Rectangle à coins arrondis 473"/>
          <p:cNvSpPr/>
          <p:nvPr/>
        </p:nvSpPr>
        <p:spPr>
          <a:xfrm>
            <a:off x="726648" y="2794093"/>
            <a:ext cx="9896030" cy="606389"/>
          </a:xfrm>
          <a:prstGeom prst="roundRect">
            <a:avLst>
              <a:gd name="adj" fmla="val 16667"/>
            </a:avLst>
          </a:prstGeom>
          <a:solidFill>
            <a:schemeClr val="accent2">
              <a:lumMod val="75000"/>
            </a:schemeClr>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a:solidFill>
                  <a:schemeClr val="lt1"/>
                </a:solidFill>
                <a:uFillTx/>
                <a:latin typeface="Calibri Light"/>
              </a:rPr>
              <a:t>Charte</a:t>
            </a:r>
            <a:r>
              <a:rPr lang="fr-FR" sz="2000" b="0" u="none" strike="noStrike" dirty="0">
                <a:solidFill>
                  <a:schemeClr val="lt1"/>
                </a:solidFill>
                <a:uFillTx/>
                <a:latin typeface="Calibri Light"/>
              </a:rPr>
              <a:t> </a:t>
            </a:r>
            <a:r>
              <a:rPr lang="fr-FR" sz="2000" b="1" u="none" strike="noStrike" dirty="0">
                <a:solidFill>
                  <a:schemeClr val="lt1"/>
                </a:solidFill>
                <a:uFillTx/>
                <a:latin typeface="Calibri Light"/>
              </a:rPr>
              <a:t>graphique     </a:t>
            </a:r>
            <a:r>
              <a:rPr lang="fr-FR" sz="2000" b="1" u="none" strike="noStrike" dirty="0" smtClean="0">
                <a:solidFill>
                  <a:schemeClr val="lt1"/>
                </a:solidFill>
                <a:uFillTx/>
                <a:latin typeface="Calibri Light"/>
              </a:rPr>
              <a:t>                        											 	      </a:t>
            </a:r>
            <a:r>
              <a:rPr lang="fr-FR" sz="2000" b="1" u="none" strike="noStrike" dirty="0" smtClean="0">
                <a:solidFill>
                  <a:schemeClr val="lt1"/>
                </a:solidFill>
                <a:uFillTx/>
                <a:latin typeface="Calibri Light"/>
              </a:rPr>
              <a:t>11</a:t>
            </a:r>
            <a:endParaRPr lang="fr-FR" sz="2000" b="0" u="none" strike="noStrike" dirty="0">
              <a:solidFill>
                <a:srgbClr val="FFFFFF"/>
              </a:solidFill>
              <a:uFillTx/>
              <a:latin typeface="Arial"/>
            </a:endParaRPr>
          </a:p>
        </p:txBody>
      </p:sp>
      <p:sp>
        <p:nvSpPr>
          <p:cNvPr id="475" name="Rectangle à coins arrondis 474"/>
          <p:cNvSpPr/>
          <p:nvPr/>
        </p:nvSpPr>
        <p:spPr>
          <a:xfrm>
            <a:off x="726139" y="4009016"/>
            <a:ext cx="9897560" cy="606389"/>
          </a:xfrm>
          <a:prstGeom prst="roundRect">
            <a:avLst>
              <a:gd name="adj" fmla="val 16667"/>
            </a:avLst>
          </a:prstGeom>
          <a:solidFill>
            <a:srgbClr val="48963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a:solidFill>
                  <a:schemeClr val="lt1"/>
                </a:solidFill>
                <a:uFillTx/>
                <a:latin typeface="Calibri Light"/>
              </a:rPr>
              <a:t>L’arborescence       </a:t>
            </a:r>
            <a:r>
              <a:rPr lang="fr-FR" sz="2000" b="1" u="none" strike="noStrike" dirty="0" smtClean="0">
                <a:solidFill>
                  <a:schemeClr val="lt1"/>
                </a:solidFill>
                <a:uFillTx/>
                <a:latin typeface="Calibri Light"/>
              </a:rPr>
              <a:t>                      										       		      </a:t>
            </a:r>
            <a:r>
              <a:rPr lang="fr-FR" sz="2000" b="1" u="none" strike="noStrike" dirty="0" smtClean="0">
                <a:solidFill>
                  <a:schemeClr val="lt1"/>
                </a:solidFill>
                <a:uFillTx/>
                <a:latin typeface="Calibri Light"/>
              </a:rPr>
              <a:t>15</a:t>
            </a:r>
            <a:endParaRPr lang="fr-FR" sz="2000" b="0" u="none" strike="noStrike" dirty="0">
              <a:solidFill>
                <a:srgbClr val="FFFFFF"/>
              </a:solidFill>
              <a:uFillTx/>
              <a:latin typeface="Arial"/>
            </a:endParaRPr>
          </a:p>
        </p:txBody>
      </p:sp>
      <p:sp>
        <p:nvSpPr>
          <p:cNvPr id="477" name="Rectangle à coins arrondis 476"/>
          <p:cNvSpPr/>
          <p:nvPr/>
        </p:nvSpPr>
        <p:spPr>
          <a:xfrm>
            <a:off x="726139" y="3421367"/>
            <a:ext cx="9896539" cy="605923"/>
          </a:xfrm>
          <a:prstGeom prst="roundRect">
            <a:avLst>
              <a:gd name="adj" fmla="val 16667"/>
            </a:avLst>
          </a:prstGeom>
          <a:solidFill>
            <a:schemeClr val="accent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a:solidFill>
                  <a:schemeClr val="lt1"/>
                </a:solidFill>
                <a:uFillTx/>
                <a:latin typeface="Calibri Light"/>
              </a:rPr>
              <a:t>Charte éditoriale      </a:t>
            </a:r>
            <a:r>
              <a:rPr lang="fr-FR" sz="2000" b="1" u="none" strike="noStrike" dirty="0" smtClean="0">
                <a:solidFill>
                  <a:schemeClr val="lt1"/>
                </a:solidFill>
                <a:uFillTx/>
                <a:latin typeface="Calibri Light"/>
              </a:rPr>
              <a:t>                   										       		      </a:t>
            </a:r>
            <a:r>
              <a:rPr lang="fr-FR" sz="2000" b="1" u="none" strike="noStrike" dirty="0" smtClean="0">
                <a:solidFill>
                  <a:schemeClr val="lt1"/>
                </a:solidFill>
                <a:uFillTx/>
                <a:latin typeface="Calibri Light"/>
              </a:rPr>
              <a:t>14</a:t>
            </a:r>
            <a:endParaRPr lang="fr-FR" sz="2000" b="0" u="none" strike="noStrike" dirty="0">
              <a:solidFill>
                <a:srgbClr val="FFFFFF"/>
              </a:solidFill>
              <a:uFillTx/>
              <a:latin typeface="Arial"/>
            </a:endParaRPr>
          </a:p>
        </p:txBody>
      </p:sp>
      <p:sp>
        <p:nvSpPr>
          <p:cNvPr id="478" name="Rectangle à coins arrondis 477"/>
          <p:cNvSpPr/>
          <p:nvPr/>
        </p:nvSpPr>
        <p:spPr>
          <a:xfrm>
            <a:off x="726648" y="1578787"/>
            <a:ext cx="9896030" cy="606854"/>
          </a:xfrm>
          <a:prstGeom prst="roundRect">
            <a:avLst>
              <a:gd name="adj" fmla="val 16667"/>
            </a:avLst>
          </a:prstGeom>
          <a:solidFill>
            <a:schemeClr val="accent2">
              <a:lumMod val="75000"/>
            </a:schemeClr>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a:solidFill>
                  <a:schemeClr val="lt1"/>
                </a:solidFill>
                <a:uFillTx/>
                <a:latin typeface="Calibri Light"/>
              </a:rPr>
              <a:t>Objectifs                          </a:t>
            </a:r>
            <a:r>
              <a:rPr lang="fr-FR" sz="2000" b="1" u="none" strike="noStrike" dirty="0" smtClean="0">
                <a:solidFill>
                  <a:schemeClr val="lt1"/>
                </a:solidFill>
                <a:uFillTx/>
                <a:latin typeface="Calibri Light"/>
              </a:rPr>
              <a:t>            										          		</a:t>
            </a:r>
            <a:r>
              <a:rPr lang="fr-FR" sz="2000" b="1" u="none" strike="noStrike" dirty="0" smtClean="0">
                <a:solidFill>
                  <a:schemeClr val="lt1"/>
                </a:solidFill>
                <a:uFillTx/>
                <a:latin typeface="Calibri Light"/>
              </a:rPr>
              <a:t>8</a:t>
            </a:r>
            <a:endParaRPr lang="fr-FR" sz="2000" b="0" u="none" strike="noStrike" dirty="0">
              <a:solidFill>
                <a:srgbClr val="FFFFFF"/>
              </a:solidFill>
              <a:uFillTx/>
              <a:latin typeface="Arial"/>
            </a:endParaRPr>
          </a:p>
        </p:txBody>
      </p:sp>
      <p:sp>
        <p:nvSpPr>
          <p:cNvPr id="480" name="Rectangle à coins arrondis 479"/>
          <p:cNvSpPr/>
          <p:nvPr/>
        </p:nvSpPr>
        <p:spPr>
          <a:xfrm>
            <a:off x="726138" y="5840910"/>
            <a:ext cx="9897052" cy="607319"/>
          </a:xfrm>
          <a:prstGeom prst="roundRect">
            <a:avLst>
              <a:gd name="adj" fmla="val 16667"/>
            </a:avLst>
          </a:prstGeom>
          <a:solidFill>
            <a:srgbClr val="297D5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smtClean="0">
                <a:solidFill>
                  <a:schemeClr val="lt1"/>
                </a:solidFill>
                <a:latin typeface="Calibri Light"/>
              </a:rPr>
              <a:t>Maquettage														       		      </a:t>
            </a:r>
            <a:r>
              <a:rPr lang="fr-FR" sz="2000" b="1" dirty="0" smtClean="0">
                <a:solidFill>
                  <a:schemeClr val="lt1"/>
                </a:solidFill>
                <a:latin typeface="Calibri Light"/>
              </a:rPr>
              <a:t>21</a:t>
            </a:r>
            <a:endParaRPr lang="fr-FR" sz="2000" b="0" u="none" strike="noStrike" dirty="0">
              <a:solidFill>
                <a:srgbClr val="FFFFFF"/>
              </a:solidFill>
              <a:uFillTx/>
              <a:latin typeface="Arial"/>
            </a:endParaRPr>
          </a:p>
        </p:txBody>
      </p:sp>
      <p:sp>
        <p:nvSpPr>
          <p:cNvPr id="481" name="Rectangle à coins arrondis 480"/>
          <p:cNvSpPr/>
          <p:nvPr/>
        </p:nvSpPr>
        <p:spPr>
          <a:xfrm>
            <a:off x="726139" y="4630572"/>
            <a:ext cx="9897779" cy="605457"/>
          </a:xfrm>
          <a:prstGeom prst="roundRect">
            <a:avLst>
              <a:gd name="adj" fmla="val 16667"/>
            </a:avLst>
          </a:prstGeom>
          <a:solidFill>
            <a:schemeClr val="accent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smtClean="0">
                <a:solidFill>
                  <a:schemeClr val="lt1"/>
                </a:solidFill>
                <a:uFillTx/>
                <a:latin typeface="Calibri Light"/>
              </a:rPr>
              <a:t>Spécifications fonctionnelles     										          	      </a:t>
            </a:r>
            <a:r>
              <a:rPr lang="fr-FR" sz="2000" b="1" u="none" strike="noStrike" dirty="0" smtClean="0">
                <a:solidFill>
                  <a:schemeClr val="lt1"/>
                </a:solidFill>
                <a:uFillTx/>
                <a:latin typeface="Calibri Light"/>
              </a:rPr>
              <a:t>16</a:t>
            </a:r>
            <a:endParaRPr lang="fr-FR" sz="2000" b="0" u="none" strike="noStrike" dirty="0">
              <a:solidFill>
                <a:srgbClr val="FFFFFF"/>
              </a:solidFill>
              <a:uFillTx/>
              <a:latin typeface="Arial"/>
            </a:endParaRPr>
          </a:p>
        </p:txBody>
      </p:sp>
      <p:sp>
        <p:nvSpPr>
          <p:cNvPr id="2" name="Espace réservé du numéro de diapositive 1"/>
          <p:cNvSpPr>
            <a:spLocks noGrp="1"/>
          </p:cNvSpPr>
          <p:nvPr>
            <p:ph type="sldNum" idx="27"/>
          </p:nvPr>
        </p:nvSpPr>
        <p:spPr>
          <a:xfrm>
            <a:off x="11760270" y="6424920"/>
            <a:ext cx="526411" cy="475372"/>
          </a:xfrm>
        </p:spPr>
        <p:txBody>
          <a:bodyPr/>
          <a:lstStyle/>
          <a:p>
            <a:fld id="{31E28FB6-7490-4BE8-AA4D-E5BA3A6B107B}" type="slidenum">
              <a:rPr lang="fr-FR" smtClean="0"/>
              <a:t>4</a:t>
            </a:fld>
            <a:endParaRPr lang="fr-FR"/>
          </a:p>
        </p:txBody>
      </p:sp>
      <p:sp>
        <p:nvSpPr>
          <p:cNvPr id="15" name="Rectangle à coins arrondis 14"/>
          <p:cNvSpPr/>
          <p:nvPr/>
        </p:nvSpPr>
        <p:spPr>
          <a:xfrm>
            <a:off x="726138" y="5233388"/>
            <a:ext cx="9896539" cy="605923"/>
          </a:xfrm>
          <a:prstGeom prst="roundRect">
            <a:avLst>
              <a:gd name="adj" fmla="val 16667"/>
            </a:avLst>
          </a:prstGeom>
          <a:solidFill>
            <a:srgbClr val="48963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a:solidFill>
                  <a:schemeClr val="lt1"/>
                </a:solidFill>
              </a:rPr>
              <a:t>Défis techniques </a:t>
            </a:r>
            <a:r>
              <a:rPr lang="fr-FR" sz="2000" b="1" u="none" strike="noStrike" dirty="0" smtClean="0">
                <a:solidFill>
                  <a:schemeClr val="lt1"/>
                </a:solidFill>
                <a:uFillTx/>
                <a:latin typeface="Calibri Light"/>
              </a:rPr>
              <a:t>													       		      </a:t>
            </a:r>
            <a:r>
              <a:rPr lang="fr-FR" sz="2000" b="1" dirty="0" smtClean="0">
                <a:solidFill>
                  <a:schemeClr val="lt1"/>
                </a:solidFill>
                <a:latin typeface="Calibri Light"/>
              </a:rPr>
              <a:t>18</a:t>
            </a:r>
            <a:endParaRPr lang="fr-FR" sz="2000" b="0" u="none" strike="noStrike" dirty="0">
              <a:solidFill>
                <a:srgbClr val="FFFFFF"/>
              </a:solidFill>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ceHolder 7"/>
          <p:cNvSpPr/>
          <p:nvPr/>
        </p:nvSpPr>
        <p:spPr>
          <a:xfrm>
            <a:off x="2457330" y="3644160"/>
            <a:ext cx="7658220" cy="58494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err="1" smtClean="0">
                <a:solidFill>
                  <a:srgbClr val="FFFFFF"/>
                </a:solidFill>
                <a:uFillTx/>
                <a:latin typeface="Calibri Light"/>
              </a:rPr>
              <a:t>Function</a:t>
            </a:r>
            <a:r>
              <a:rPr lang="fr-FR" sz="4400" b="0" u="none" strike="noStrike" dirty="0" smtClean="0">
                <a:solidFill>
                  <a:srgbClr val="FFFFFF"/>
                </a:solidFill>
                <a:uFillTx/>
                <a:latin typeface="Calibri Light"/>
              </a:rPr>
              <a:t> </a:t>
            </a:r>
            <a:r>
              <a:rPr lang="fr-FR" sz="4400" b="0" u="none" strike="noStrike" dirty="0" err="1" smtClean="0">
                <a:solidFill>
                  <a:srgbClr val="FFFFFF"/>
                </a:solidFill>
                <a:uFillTx/>
                <a:latin typeface="Calibri Light"/>
              </a:rPr>
              <a:t>addAnimal</a:t>
            </a:r>
            <a:endParaRPr lang="fr-FR" sz="4400" b="0" u="none" strike="noStrike" dirty="0" smtClean="0">
              <a:solidFill>
                <a:srgbClr val="FFFFFF"/>
              </a:solidFill>
              <a:uFillTx/>
              <a:latin typeface="Calibri Light"/>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000" b="0" u="none" strike="noStrike" dirty="0" smtClean="0">
                <a:solidFill>
                  <a:srgbClr val="FFFFFF"/>
                </a:solidFill>
                <a:uFillTx/>
                <a:latin typeface="Calibri Light"/>
              </a:rPr>
              <a:t>Fonctionnalité en relation avec la base de donnée</a:t>
            </a:r>
            <a:endParaRPr lang="fr-FR" sz="4000" b="0" u="none" strike="noStrike" dirty="0" smtClean="0">
              <a:solidFill>
                <a:srgbClr val="FFFFFF"/>
              </a:solidFill>
              <a:uFillTx/>
              <a:latin typeface="Calibri Light"/>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40</a:t>
            </a:fld>
            <a:endParaRPr lang="fr-F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161340"/>
            <a:ext cx="8458200" cy="6248100"/>
          </a:xfrm>
          <a:prstGeom prst="rect">
            <a:avLst/>
          </a:prstGeom>
        </p:spPr>
      </p:pic>
    </p:spTree>
    <p:extLst>
      <p:ext uri="{BB962C8B-B14F-4D97-AF65-F5344CB8AC3E}">
        <p14:creationId xmlns:p14="http://schemas.microsoft.com/office/powerpoint/2010/main" val="54040506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18"/>
                                        </p:tgtEl>
                                      </p:cBhvr>
                                    </p:animEffect>
                                    <p:set>
                                      <p:cBhvr>
                                        <p:cTn id="7" dur="1" fill="hold">
                                          <p:stCondLst>
                                            <p:cond delay="499"/>
                                          </p:stCondLst>
                                        </p:cTn>
                                        <p:tgtEl>
                                          <p:spTgt spid="51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41</a:t>
            </a:fld>
            <a:endParaRPr lang="fr-F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5" y="0"/>
            <a:ext cx="10972079" cy="685800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647700"/>
            <a:ext cx="7962899" cy="5353050"/>
          </a:xfrm>
          <a:prstGeom prst="rect">
            <a:avLst/>
          </a:prstGeom>
        </p:spPr>
      </p:pic>
    </p:spTree>
    <p:extLst>
      <p:ext uri="{BB962C8B-B14F-4D97-AF65-F5344CB8AC3E}">
        <p14:creationId xmlns:p14="http://schemas.microsoft.com/office/powerpoint/2010/main" val="124826726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42</a:t>
            </a:fld>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638" y="519416"/>
            <a:ext cx="9211817" cy="5890024"/>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758" y="1833800"/>
            <a:ext cx="10993910" cy="2781366"/>
          </a:xfrm>
          <a:prstGeom prst="rect">
            <a:avLst/>
          </a:prstGeom>
        </p:spPr>
      </p:pic>
    </p:spTree>
    <p:extLst>
      <p:ext uri="{BB962C8B-B14F-4D97-AF65-F5344CB8AC3E}">
        <p14:creationId xmlns:p14="http://schemas.microsoft.com/office/powerpoint/2010/main" val="324573199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43</a:t>
            </a:fld>
            <a:endParaRPr lang="fr-F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388" y="0"/>
            <a:ext cx="4511360" cy="6858000"/>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75" y="0"/>
            <a:ext cx="6792273" cy="6839280"/>
          </a:xfrm>
          <a:prstGeom prst="rect">
            <a:avLst/>
          </a:prstGeom>
        </p:spPr>
      </p:pic>
    </p:spTree>
    <p:extLst>
      <p:ext uri="{BB962C8B-B14F-4D97-AF65-F5344CB8AC3E}">
        <p14:creationId xmlns:p14="http://schemas.microsoft.com/office/powerpoint/2010/main" val="346827358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44</a:t>
            </a:fld>
            <a:endParaRPr lang="fr-F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650"/>
            <a:ext cx="12193588" cy="6381750"/>
          </a:xfrm>
          <a:prstGeom prst="rect">
            <a:avLst/>
          </a:prstGeom>
        </p:spPr>
      </p:pic>
    </p:spTree>
    <p:extLst>
      <p:ext uri="{BB962C8B-B14F-4D97-AF65-F5344CB8AC3E}">
        <p14:creationId xmlns:p14="http://schemas.microsoft.com/office/powerpoint/2010/main" val="396765083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514"/>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516" name="Rectangle 515"/>
          <p:cNvSpPr/>
          <p:nvPr/>
        </p:nvSpPr>
        <p:spPr>
          <a:xfrm>
            <a:off x="367560"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
        <p:nvSpPr>
          <p:cNvPr id="518" name="PlaceHolder 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En conclusion</a:t>
            </a:r>
          </a:p>
        </p:txBody>
      </p:sp>
      <p:sp>
        <p:nvSpPr>
          <p:cNvPr id="3" name="Espace réservé du numéro de diapositive 2"/>
          <p:cNvSpPr>
            <a:spLocks noGrp="1"/>
          </p:cNvSpPr>
          <p:nvPr>
            <p:ph type="sldNum" idx="29"/>
          </p:nvPr>
        </p:nvSpPr>
        <p:spPr>
          <a:xfrm>
            <a:off x="11763748" y="6409440"/>
            <a:ext cx="429840" cy="429840"/>
          </a:xfrm>
        </p:spPr>
        <p:txBody>
          <a:bodyPr/>
          <a:lstStyle/>
          <a:p>
            <a:fld id="{F48B447E-AB7C-4A3F-9172-C6B610BF7C83}" type="slidenum">
              <a:rPr lang="fr-FR" smtClean="0"/>
              <a:t>45</a:t>
            </a:fld>
            <a:endParaRPr lang="fr-FR"/>
          </a:p>
        </p:txBody>
      </p:sp>
      <p:sp>
        <p:nvSpPr>
          <p:cNvPr id="11" name="Rectangle 10"/>
          <p:cNvSpPr/>
          <p:nvPr/>
        </p:nvSpPr>
        <p:spPr>
          <a:xfrm>
            <a:off x="182506" y="1440000"/>
            <a:ext cx="11826028" cy="53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2400" b="0" u="sng" strike="noStrike" dirty="0" smtClean="0">
                <a:solidFill>
                  <a:srgbClr val="000000"/>
                </a:solidFill>
                <a:uFillTx/>
                <a:latin typeface="Arial"/>
              </a:rPr>
              <a:t>Axes </a:t>
            </a:r>
            <a:r>
              <a:rPr lang="fr-FR" sz="2400" b="0" u="sng" strike="noStrike" dirty="0" smtClean="0">
                <a:solidFill>
                  <a:srgbClr val="000000"/>
                </a:solidFill>
                <a:uFillTx/>
                <a:latin typeface="Arial"/>
              </a:rPr>
              <a:t>d’amélioration</a:t>
            </a:r>
            <a:r>
              <a:rPr lang="fr-FR" sz="2400" b="0" strike="noStrike" dirty="0" smtClean="0">
                <a:solidFill>
                  <a:srgbClr val="000000"/>
                </a:solidFill>
                <a:uFillTx/>
                <a:latin typeface="Arial"/>
              </a:rPr>
              <a:t> </a:t>
            </a:r>
            <a:r>
              <a:rPr lang="fr-FR" sz="2400" b="0" u="none" strike="noStrike" dirty="0" smtClean="0">
                <a:solidFill>
                  <a:srgbClr val="000000"/>
                </a:solidFill>
                <a:uFillTx/>
                <a:latin typeface="Arial"/>
              </a:rPr>
              <a:t>:</a:t>
            </a:r>
          </a:p>
          <a:p>
            <a:pPr>
              <a:lnSpc>
                <a:spcPct val="100000"/>
              </a:lnSpc>
            </a:pPr>
            <a:endParaRPr lang="fr-FR" sz="2400" dirty="0">
              <a:solidFill>
                <a:srgbClr val="000000"/>
              </a:solidFill>
              <a:latin typeface="Arial"/>
            </a:endParaRPr>
          </a:p>
          <a:p>
            <a:pPr marL="342900" indent="-342900">
              <a:lnSpc>
                <a:spcPct val="100000"/>
              </a:lnSpc>
              <a:buFont typeface="Arial" panose="020B0604020202020204" pitchFamily="34" charset="0"/>
              <a:buChar char="•"/>
            </a:pPr>
            <a:r>
              <a:rPr lang="fr-FR" sz="2400" dirty="0" smtClean="0">
                <a:solidFill>
                  <a:srgbClr val="000000"/>
                </a:solidFill>
                <a:latin typeface="Arial"/>
              </a:rPr>
              <a:t>Programmation </a:t>
            </a:r>
            <a:r>
              <a:rPr lang="fr-FR" sz="2400" dirty="0">
                <a:solidFill>
                  <a:srgbClr val="000000"/>
                </a:solidFill>
                <a:latin typeface="Arial"/>
              </a:rPr>
              <a:t>orientée </a:t>
            </a:r>
            <a:r>
              <a:rPr lang="fr-FR" sz="2400" dirty="0" smtClean="0">
                <a:solidFill>
                  <a:srgbClr val="000000"/>
                </a:solidFill>
                <a:latin typeface="Arial"/>
              </a:rPr>
              <a:t>objet (POO) à mettre en place</a:t>
            </a:r>
          </a:p>
          <a:p>
            <a:pPr marL="342900" indent="-342900">
              <a:lnSpc>
                <a:spcPct val="100000"/>
              </a:lnSpc>
              <a:buFont typeface="Arial" panose="020B0604020202020204" pitchFamily="34" charset="0"/>
              <a:buChar char="•"/>
            </a:pPr>
            <a:r>
              <a:rPr lang="fr-FR" sz="2400" b="0" u="none" strike="noStrike" dirty="0" smtClean="0">
                <a:solidFill>
                  <a:srgbClr val="000000"/>
                </a:solidFill>
                <a:uFillTx/>
                <a:latin typeface="Arial"/>
              </a:rPr>
              <a:t>Mettre en place la fonctionnalité du jeu de de piste</a:t>
            </a:r>
          </a:p>
          <a:p>
            <a:pPr marL="342900" indent="-342900">
              <a:lnSpc>
                <a:spcPct val="100000"/>
              </a:lnSpc>
              <a:buFont typeface="Arial" panose="020B0604020202020204" pitchFamily="34" charset="0"/>
              <a:buChar char="•"/>
            </a:pPr>
            <a:r>
              <a:rPr lang="fr-FR" sz="2400" dirty="0" smtClean="0">
                <a:solidFill>
                  <a:srgbClr val="000000"/>
                </a:solidFill>
                <a:latin typeface="Arial"/>
              </a:rPr>
              <a:t>Mettre de la sécurité supplémentaire pour les fonctions d’ajouts</a:t>
            </a:r>
            <a:endParaRPr lang="fr-FR" sz="2400" b="0" u="none" strike="noStrike" dirty="0">
              <a:solidFill>
                <a:srgbClr val="000000"/>
              </a:solidFill>
              <a:uFillTx/>
              <a:latin typeface="Arial"/>
            </a:endParaRPr>
          </a:p>
          <a:p>
            <a:pPr>
              <a:lnSpc>
                <a:spcPct val="100000"/>
              </a:lnSpc>
            </a:pPr>
            <a:r>
              <a:rPr lang="fr-FR" sz="2400" dirty="0" smtClean="0">
                <a:solidFill>
                  <a:srgbClr val="000000"/>
                </a:solidFill>
                <a:latin typeface="Arial"/>
              </a:rPr>
              <a:t>…</a:t>
            </a:r>
            <a:endParaRPr lang="fr-FR" sz="22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dirty="0" smtClean="0">
              <a:solidFill>
                <a:srgbClr val="000000"/>
              </a:solidFill>
              <a:latin typeface="Arial"/>
            </a:endParaRPr>
          </a:p>
          <a:p>
            <a:pPr>
              <a:lnSpc>
                <a:spcPct val="100000"/>
              </a:lnSpc>
            </a:pPr>
            <a:r>
              <a:rPr lang="fr-FR" sz="2400" u="sng" dirty="0" smtClean="0">
                <a:solidFill>
                  <a:srgbClr val="000000"/>
                </a:solidFill>
                <a:latin typeface="Arial"/>
              </a:rPr>
              <a:t>Difficultés rencontrées</a:t>
            </a:r>
            <a:r>
              <a:rPr lang="fr-FR" sz="2400" dirty="0" smtClean="0">
                <a:solidFill>
                  <a:srgbClr val="000000"/>
                </a:solidFill>
                <a:latin typeface="Arial"/>
              </a:rPr>
              <a:t> :</a:t>
            </a:r>
          </a:p>
          <a:p>
            <a:pPr>
              <a:lnSpc>
                <a:spcPct val="100000"/>
              </a:lnSpc>
            </a:pPr>
            <a:endParaRPr lang="fr-FR" sz="2400" u="sng" dirty="0">
              <a:solidFill>
                <a:srgbClr val="000000"/>
              </a:solidFill>
              <a:latin typeface="Arial"/>
            </a:endParaRPr>
          </a:p>
          <a:p>
            <a:pPr marL="342900" indent="-342900">
              <a:lnSpc>
                <a:spcPct val="100000"/>
              </a:lnSpc>
              <a:buFont typeface="Arial" panose="020B0604020202020204" pitchFamily="34" charset="0"/>
              <a:buChar char="•"/>
            </a:pPr>
            <a:r>
              <a:rPr lang="fr-FR" sz="2400" dirty="0" smtClean="0">
                <a:solidFill>
                  <a:srgbClr val="000000"/>
                </a:solidFill>
                <a:latin typeface="Arial"/>
              </a:rPr>
              <a:t>Les données de la </a:t>
            </a:r>
            <a:r>
              <a:rPr lang="fr-FR" sz="2400" dirty="0" err="1" smtClean="0">
                <a:solidFill>
                  <a:srgbClr val="000000"/>
                </a:solidFill>
                <a:latin typeface="Arial"/>
              </a:rPr>
              <a:t>bdd</a:t>
            </a:r>
            <a:r>
              <a:rPr lang="fr-FR" sz="2400" dirty="0" smtClean="0">
                <a:solidFill>
                  <a:srgbClr val="000000"/>
                </a:solidFill>
                <a:latin typeface="Arial"/>
              </a:rPr>
              <a:t> qui s’affichaient codées</a:t>
            </a:r>
          </a:p>
          <a:p>
            <a:pPr marL="342900" indent="-342900">
              <a:lnSpc>
                <a:spcPct val="100000"/>
              </a:lnSpc>
              <a:buFont typeface="Arial" panose="020B0604020202020204" pitchFamily="34" charset="0"/>
              <a:buChar char="•"/>
            </a:pPr>
            <a:r>
              <a:rPr lang="fr-FR" sz="2400" dirty="0" smtClean="0">
                <a:solidFill>
                  <a:srgbClr val="000000"/>
                </a:solidFill>
                <a:latin typeface="Arial"/>
              </a:rPr>
              <a:t>L’envoi de l’image dans la </a:t>
            </a:r>
            <a:r>
              <a:rPr lang="fr-FR" sz="2400" dirty="0" err="1" smtClean="0">
                <a:solidFill>
                  <a:srgbClr val="000000"/>
                </a:solidFill>
                <a:latin typeface="Arial"/>
              </a:rPr>
              <a:t>bdd</a:t>
            </a:r>
            <a:endParaRPr lang="fr-FR" sz="2400" dirty="0">
              <a:solidFill>
                <a:srgbClr val="000000"/>
              </a:solidFill>
              <a:latin typeface="Arial"/>
            </a:endParaRPr>
          </a:p>
          <a:p>
            <a:pPr marL="342900" indent="-342900">
              <a:buFont typeface="Arial" panose="020B0604020202020204" pitchFamily="34" charset="0"/>
              <a:buChar char="•"/>
            </a:pPr>
            <a:r>
              <a:rPr lang="fr-FR" sz="2400" dirty="0" smtClean="0">
                <a:solidFill>
                  <a:srgbClr val="000000"/>
                </a:solidFill>
                <a:latin typeface="Arial"/>
              </a:rPr>
              <a:t>L’essai </a:t>
            </a:r>
            <a:r>
              <a:rPr lang="fr-FR" sz="2400" dirty="0">
                <a:solidFill>
                  <a:srgbClr val="000000"/>
                </a:solidFill>
                <a:latin typeface="Arial"/>
              </a:rPr>
              <a:t>de la mise en place du POO</a:t>
            </a:r>
          </a:p>
          <a:p>
            <a:pPr marL="342900" indent="-342900">
              <a:lnSpc>
                <a:spcPct val="100000"/>
              </a:lnSpc>
              <a:buFont typeface="Arial" panose="020B0604020202020204" pitchFamily="34" charset="0"/>
              <a:buChar char="•"/>
            </a:pPr>
            <a:endParaRPr lang="fr-FR" sz="2400" dirty="0" smtClean="0">
              <a:solidFill>
                <a:srgbClr val="000000"/>
              </a:solidFill>
              <a:latin typeface="Arial"/>
            </a:endParaRPr>
          </a:p>
          <a:p>
            <a:pPr>
              <a:lnSpc>
                <a:spcPct val="100000"/>
              </a:lnSpc>
            </a:pPr>
            <a:endParaRPr lang="fr-FR" sz="2400" dirty="0">
              <a:solidFill>
                <a:srgbClr val="000000"/>
              </a:solidFill>
              <a:latin typeface="Arial"/>
            </a:endParaRPr>
          </a:p>
          <a:p>
            <a:pPr marL="342900" indent="-342900">
              <a:lnSpc>
                <a:spcPct val="100000"/>
              </a:lnSpc>
              <a:buFont typeface="Arial" panose="020B0604020202020204" pitchFamily="34" charset="0"/>
              <a:buChar char="•"/>
            </a:pPr>
            <a:endParaRPr lang="fr-FR" sz="2400" b="0" u="none" strike="noStrike" dirty="0" smtClean="0">
              <a:solidFill>
                <a:srgbClr val="000000"/>
              </a:solidFill>
              <a:uFillTx/>
              <a:latin typeface="Arial"/>
            </a:endParaRPr>
          </a:p>
          <a:p>
            <a:pPr marL="342900" indent="-342900">
              <a:lnSpc>
                <a:spcPct val="100000"/>
              </a:lnSpc>
              <a:buFont typeface="Arial" panose="020B0604020202020204" pitchFamily="34" charset="0"/>
              <a:buChar char="•"/>
            </a:pPr>
            <a:endParaRPr lang="fr-FR" sz="2400" b="0" u="none" strike="noStrike" dirty="0">
              <a:solidFill>
                <a:srgbClr val="000000"/>
              </a:solidFill>
              <a:uFillTx/>
              <a:latin typeface="Arial"/>
            </a:endParaRPr>
          </a:p>
          <a:p>
            <a:pPr>
              <a:lnSpc>
                <a:spcPct val="100000"/>
              </a:lnSpc>
            </a:pPr>
            <a:endParaRPr lang="fr-FR" sz="2400" b="0" u="none" strike="noStrike" dirty="0">
              <a:solidFill>
                <a:srgbClr val="000000"/>
              </a:solidFill>
              <a:uFillTx/>
              <a:latin typeface="Arial"/>
            </a:endParaRPr>
          </a:p>
        </p:txBody>
      </p:sp>
    </p:spTree>
    <p:extLst>
      <p:ext uri="{BB962C8B-B14F-4D97-AF65-F5344CB8AC3E}">
        <p14:creationId xmlns:p14="http://schemas.microsoft.com/office/powerpoint/2010/main" val="126044570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97D53"/>
        </a:solidFill>
        <a:effectLst/>
      </p:bgPr>
    </p:bg>
    <p:spTree>
      <p:nvGrpSpPr>
        <p:cNvPr id="1" name=""/>
        <p:cNvGrpSpPr/>
        <p:nvPr/>
      </p:nvGrpSpPr>
      <p:grpSpPr>
        <a:xfrm>
          <a:off x="0" y="0"/>
          <a:ext cx="0" cy="0"/>
          <a:chOff x="0" y="0"/>
          <a:chExt cx="0" cy="0"/>
        </a:xfrm>
      </p:grpSpPr>
      <p:sp>
        <p:nvSpPr>
          <p:cNvPr id="539" name="Rectangle 538"/>
          <p:cNvSpPr/>
          <p:nvPr/>
        </p:nvSpPr>
        <p:spPr>
          <a:xfrm>
            <a:off x="0" y="2857320"/>
            <a:ext cx="12112200" cy="87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fr-FR" sz="4400" b="0" u="none" strike="noStrike">
                <a:solidFill>
                  <a:srgbClr val="FFFFFF"/>
                </a:solidFill>
                <a:uFillTx/>
                <a:latin typeface="Calibri Light"/>
              </a:rPr>
              <a:t>Merci de votre attention</a:t>
            </a:r>
            <a:endParaRPr lang="fr-FR" sz="4400" b="0" u="none" strike="noStrike">
              <a:solidFill>
                <a:srgbClr val="FFFFFF"/>
              </a:solidFill>
              <a:uFillTx/>
              <a:latin typeface="Arial"/>
            </a:endParaRPr>
          </a:p>
        </p:txBody>
      </p:sp>
      <p:sp>
        <p:nvSpPr>
          <p:cNvPr id="3" name="Espace réservé du numéro de diapositive 2"/>
          <p:cNvSpPr>
            <a:spLocks noGrp="1"/>
          </p:cNvSpPr>
          <p:nvPr>
            <p:ph type="sldNum" idx="34"/>
          </p:nvPr>
        </p:nvSpPr>
        <p:spPr>
          <a:xfrm>
            <a:off x="11763748" y="6428160"/>
            <a:ext cx="429840" cy="429840"/>
          </a:xfrm>
        </p:spPr>
        <p:txBody>
          <a:bodyPr/>
          <a:lstStyle/>
          <a:p>
            <a:fld id="{93892E97-56D7-4B38-B7F5-1B030DC200FE}" type="slidenum">
              <a:rPr lang="fr-FR" smtClean="0"/>
              <a:t>46</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7"/>
          <p:cNvSpPr/>
          <p:nvPr/>
        </p:nvSpPr>
        <p:spPr>
          <a:xfrm>
            <a:off x="609480" y="14436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smtClean="0">
                <a:solidFill>
                  <a:srgbClr val="FFFFFF"/>
                </a:solidFill>
                <a:uFillTx/>
                <a:latin typeface="Calibri Light"/>
              </a:rPr>
              <a:t>Annexes - Sommaire</a:t>
            </a:r>
            <a:endParaRPr lang="fr-FR" sz="4400" b="0" u="none" strike="noStrike" dirty="0">
              <a:solidFill>
                <a:srgbClr val="FFFFFF"/>
              </a:solidFill>
              <a:uFillTx/>
              <a:latin typeface="Arial"/>
            </a:endParaRPr>
          </a:p>
        </p:txBody>
      </p:sp>
      <p:sp>
        <p:nvSpPr>
          <p:cNvPr id="527" name="Rectangle 526"/>
          <p:cNvSpPr/>
          <p:nvPr/>
        </p:nvSpPr>
        <p:spPr>
          <a:xfrm>
            <a:off x="900000" y="2160000"/>
            <a:ext cx="9900000" cy="395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Clr>
                <a:srgbClr val="000000"/>
              </a:buClr>
              <a:buSzPct val="45000"/>
            </a:pPr>
            <a:endParaRPr lang="fr-FR" sz="2400" b="0" u="none" strike="noStrike" dirty="0">
              <a:solidFill>
                <a:srgbClr val="000000"/>
              </a:solidFill>
              <a:uFillTx/>
              <a:latin typeface="Arial"/>
            </a:endParaRPr>
          </a:p>
        </p:txBody>
      </p:sp>
      <p:sp>
        <p:nvSpPr>
          <p:cNvPr id="3" name="Espace réservé du numéro de diapositive 2"/>
          <p:cNvSpPr>
            <a:spLocks noGrp="1"/>
          </p:cNvSpPr>
          <p:nvPr>
            <p:ph type="sldNum" idx="29"/>
          </p:nvPr>
        </p:nvSpPr>
        <p:spPr>
          <a:xfrm>
            <a:off x="11763748" y="6428160"/>
            <a:ext cx="429840" cy="429840"/>
          </a:xfrm>
        </p:spPr>
        <p:txBody>
          <a:bodyPr/>
          <a:lstStyle/>
          <a:p>
            <a:fld id="{F48B447E-AB7C-4A3F-9172-C6B610BF7C83}" type="slidenum">
              <a:rPr lang="fr-FR" smtClean="0"/>
              <a:t>47</a:t>
            </a:fld>
            <a:endParaRPr lang="fr-FR"/>
          </a:p>
        </p:txBody>
      </p:sp>
      <p:sp>
        <p:nvSpPr>
          <p:cNvPr id="6" name="Rectangle à coins arrondis 5"/>
          <p:cNvSpPr/>
          <p:nvPr/>
        </p:nvSpPr>
        <p:spPr>
          <a:xfrm>
            <a:off x="1245640" y="1619640"/>
            <a:ext cx="6989040" cy="469080"/>
          </a:xfrm>
          <a:prstGeom prst="roundRect">
            <a:avLst>
              <a:gd name="adj" fmla="val 16667"/>
            </a:avLst>
          </a:prstGeom>
          <a:solidFill>
            <a:srgbClr val="297D5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smtClean="0">
                <a:solidFill>
                  <a:schemeClr val="lt1"/>
                </a:solidFill>
                <a:uFillTx/>
                <a:latin typeface="Calibri Light"/>
              </a:rPr>
              <a:t>Les cibles ( </a:t>
            </a:r>
            <a:r>
              <a:rPr lang="fr-FR" sz="2000" b="1" u="none" strike="noStrike" dirty="0" err="1" smtClean="0">
                <a:solidFill>
                  <a:schemeClr val="lt1"/>
                </a:solidFill>
                <a:uFillTx/>
                <a:latin typeface="Calibri Light"/>
              </a:rPr>
              <a:t>personnas</a:t>
            </a:r>
            <a:r>
              <a:rPr lang="fr-FR" sz="2000" b="1" u="none" strike="noStrike" dirty="0" smtClean="0">
                <a:solidFill>
                  <a:schemeClr val="lt1"/>
                </a:solidFill>
                <a:uFillTx/>
                <a:latin typeface="Calibri Light"/>
              </a:rPr>
              <a:t>)                                                                      </a:t>
            </a:r>
            <a:r>
              <a:rPr lang="fr-FR" sz="2000" b="1" dirty="0" smtClean="0">
                <a:solidFill>
                  <a:schemeClr val="lt1"/>
                </a:solidFill>
                <a:latin typeface="Calibri Light"/>
              </a:rPr>
              <a:t>48</a:t>
            </a:r>
            <a:endParaRPr lang="fr-FR" sz="2000" b="0" u="none" strike="noStrike" dirty="0">
              <a:solidFill>
                <a:srgbClr val="FFFFFF"/>
              </a:solidFill>
              <a:uFillTx/>
              <a:latin typeface="Arial"/>
            </a:endParaRPr>
          </a:p>
        </p:txBody>
      </p:sp>
      <p:sp>
        <p:nvSpPr>
          <p:cNvPr id="8" name="Rectangle à coins arrondis 7"/>
          <p:cNvSpPr/>
          <p:nvPr/>
        </p:nvSpPr>
        <p:spPr>
          <a:xfrm>
            <a:off x="1737400" y="2769120"/>
            <a:ext cx="6989400" cy="469800"/>
          </a:xfrm>
          <a:prstGeom prst="roundRect">
            <a:avLst>
              <a:gd name="adj" fmla="val 16667"/>
            </a:avLst>
          </a:prstGeom>
          <a:solidFill>
            <a:srgbClr val="297D5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err="1" smtClean="0">
                <a:solidFill>
                  <a:schemeClr val="lt1"/>
                </a:solidFill>
                <a:uFillTx/>
                <a:latin typeface="Calibri Light"/>
              </a:rPr>
              <a:t>Moodboard</a:t>
            </a:r>
            <a:r>
              <a:rPr lang="fr-FR" sz="2000" b="1" u="none" strike="noStrike" dirty="0" smtClean="0">
                <a:solidFill>
                  <a:schemeClr val="lt1"/>
                </a:solidFill>
                <a:uFillTx/>
                <a:latin typeface="Calibri Light"/>
              </a:rPr>
              <a:t> &amp; style </a:t>
            </a:r>
            <a:r>
              <a:rPr lang="fr-FR" sz="2000" b="1" u="none" strike="noStrike" dirty="0" err="1" smtClean="0">
                <a:solidFill>
                  <a:schemeClr val="lt1"/>
                </a:solidFill>
                <a:uFillTx/>
                <a:latin typeface="Calibri Light"/>
              </a:rPr>
              <a:t>tile</a:t>
            </a:r>
            <a:r>
              <a:rPr lang="fr-FR" sz="2000" b="1" u="none" strike="noStrike" dirty="0" smtClean="0">
                <a:solidFill>
                  <a:schemeClr val="lt1"/>
                </a:solidFill>
                <a:uFillTx/>
                <a:latin typeface="Calibri Light"/>
              </a:rPr>
              <a:t>                                                                    </a:t>
            </a:r>
            <a:r>
              <a:rPr lang="fr-FR" sz="2000" b="1" dirty="0" smtClean="0">
                <a:solidFill>
                  <a:schemeClr val="lt1"/>
                </a:solidFill>
                <a:latin typeface="Calibri Light"/>
              </a:rPr>
              <a:t>53</a:t>
            </a:r>
            <a:endParaRPr lang="fr-FR" sz="2000" b="0" u="none" strike="noStrike" dirty="0">
              <a:solidFill>
                <a:srgbClr val="FFFFFF"/>
              </a:solidFill>
              <a:uFillTx/>
              <a:latin typeface="Arial"/>
            </a:endParaRPr>
          </a:p>
        </p:txBody>
      </p:sp>
      <p:sp>
        <p:nvSpPr>
          <p:cNvPr id="9" name="Rectangle à coins arrondis 8"/>
          <p:cNvSpPr/>
          <p:nvPr/>
        </p:nvSpPr>
        <p:spPr>
          <a:xfrm>
            <a:off x="1499440" y="2195640"/>
            <a:ext cx="6988680" cy="468360"/>
          </a:xfrm>
          <a:prstGeom prst="roundRect">
            <a:avLst>
              <a:gd name="adj" fmla="val 16667"/>
            </a:avLst>
          </a:prstGeom>
          <a:solidFill>
            <a:srgbClr val="48963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a:solidFill>
                  <a:schemeClr val="lt1"/>
                </a:solidFill>
                <a:uFillTx/>
                <a:latin typeface="Calibri Light"/>
              </a:rPr>
              <a:t> </a:t>
            </a:r>
            <a:r>
              <a:rPr lang="fr-FR" sz="2000" b="1" u="none" strike="noStrike" dirty="0" smtClean="0">
                <a:solidFill>
                  <a:schemeClr val="lt1"/>
                </a:solidFill>
                <a:uFillTx/>
                <a:latin typeface="Calibri Light"/>
              </a:rPr>
              <a:t>Les maquettes ( menu et page de description )                           </a:t>
            </a:r>
            <a:r>
              <a:rPr lang="fr-FR" sz="2000" b="1" dirty="0" smtClean="0">
                <a:solidFill>
                  <a:schemeClr val="lt1"/>
                </a:solidFill>
                <a:latin typeface="Calibri Light"/>
              </a:rPr>
              <a:t>51</a:t>
            </a:r>
            <a:endParaRPr lang="fr-FR" sz="2000" b="0" u="none" strike="noStrike" dirty="0">
              <a:solidFill>
                <a:srgbClr val="FFFFFF"/>
              </a:solidFill>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4" name="Image 493"/>
          <p:cNvPicPr/>
          <p:nvPr/>
        </p:nvPicPr>
        <p:blipFill>
          <a:blip r:embed="rId3"/>
          <a:stretch/>
        </p:blipFill>
        <p:spPr>
          <a:xfrm>
            <a:off x="-1352550" y="-464776"/>
            <a:ext cx="14744699" cy="7722825"/>
          </a:xfrm>
          <a:prstGeom prst="rect">
            <a:avLst/>
          </a:prstGeom>
          <a:ln w="0">
            <a:noFill/>
          </a:ln>
        </p:spPr>
      </p:pic>
      <p:sp>
        <p:nvSpPr>
          <p:cNvPr id="3" name="Espace réservé du numéro de diapositive 2"/>
          <p:cNvSpPr>
            <a:spLocks noGrp="1"/>
          </p:cNvSpPr>
          <p:nvPr>
            <p:ph type="sldNum" idx="34"/>
          </p:nvPr>
        </p:nvSpPr>
        <p:spPr>
          <a:xfrm>
            <a:off x="11763748" y="6428160"/>
            <a:ext cx="429840" cy="429840"/>
          </a:xfrm>
        </p:spPr>
        <p:txBody>
          <a:bodyPr/>
          <a:lstStyle/>
          <a:p>
            <a:fld id="{93892E97-56D7-4B38-B7F5-1B030DC200FE}" type="slidenum">
              <a:rPr lang="fr-FR" smtClean="0"/>
              <a:t>48</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Image 527"/>
          <p:cNvPicPr/>
          <p:nvPr/>
        </p:nvPicPr>
        <p:blipFill>
          <a:blip r:embed="rId2"/>
          <a:stretch/>
        </p:blipFill>
        <p:spPr>
          <a:xfrm>
            <a:off x="-1511300" y="-571500"/>
            <a:ext cx="15309680" cy="7835900"/>
          </a:xfrm>
          <a:prstGeom prst="rect">
            <a:avLst/>
          </a:prstGeom>
          <a:ln w="0">
            <a:noFill/>
          </a:ln>
        </p:spPr>
      </p:pic>
      <p:sp>
        <p:nvSpPr>
          <p:cNvPr id="3" name="Espace réservé du numéro de diapositive 2"/>
          <p:cNvSpPr>
            <a:spLocks noGrp="1"/>
          </p:cNvSpPr>
          <p:nvPr>
            <p:ph type="sldNum" idx="34"/>
          </p:nvPr>
        </p:nvSpPr>
        <p:spPr>
          <a:xfrm>
            <a:off x="11763748" y="6428160"/>
            <a:ext cx="429840" cy="429840"/>
          </a:xfrm>
        </p:spPr>
        <p:txBody>
          <a:bodyPr/>
          <a:lstStyle/>
          <a:p>
            <a:fld id="{93892E97-56D7-4B38-B7F5-1B030DC200FE}" type="slidenum">
              <a:rPr lang="fr-FR" smtClean="0"/>
              <a:t>49</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title" idx="4294967295"/>
          </p:nvPr>
        </p:nvSpPr>
        <p:spPr>
          <a:xfrm>
            <a:off x="431999" y="432000"/>
            <a:ext cx="13886405" cy="475372"/>
          </a:xfrm>
          <a:prstGeom prst="rect">
            <a:avLst/>
          </a:prstGeom>
          <a:noFill/>
          <a:ln w="0">
            <a:noFill/>
          </a:ln>
        </p:spPr>
        <p:txBody>
          <a:bodyPr lIns="0" tIns="0" rIns="0" bIns="0" anchor="ctr">
            <a:noAutofit/>
          </a:bodyPr>
          <a:lstStyle/>
          <a:p>
            <a:pPr indent="0" defTabSz="914400">
              <a:lnSpc>
                <a:spcPct val="90000"/>
              </a:lnSpc>
              <a:buNone/>
              <a:tabLst>
                <a:tab pos="0" algn="l"/>
              </a:tabLst>
            </a:pPr>
            <a:r>
              <a:rPr lang="fr-FR" sz="3200" b="1" u="none" strike="noStrike" dirty="0" smtClean="0">
                <a:solidFill>
                  <a:schemeClr val="dk2"/>
                </a:solidFill>
                <a:uFillTx/>
                <a:latin typeface="Calibri Light"/>
              </a:rPr>
              <a:t>SOMMAIRE     </a:t>
            </a:r>
            <a:endParaRPr lang="fr-FR" sz="3200" b="0" u="none" strike="noStrike" dirty="0">
              <a:solidFill>
                <a:srgbClr val="000000"/>
              </a:solidFill>
              <a:uFillTx/>
              <a:latin typeface="Arial"/>
            </a:endParaRPr>
          </a:p>
        </p:txBody>
      </p:sp>
      <p:sp>
        <p:nvSpPr>
          <p:cNvPr id="471" name="Rectangle 470"/>
          <p:cNvSpPr/>
          <p:nvPr/>
        </p:nvSpPr>
        <p:spPr>
          <a:xfrm>
            <a:off x="431999" y="1348919"/>
            <a:ext cx="8952955" cy="547434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1800" b="0" u="none" strike="noStrike">
                <a:solidFill>
                  <a:srgbClr val="000000"/>
                </a:solidFill>
                <a:uFillTx/>
                <a:latin typeface="Arial"/>
              </a:rPr>
              <a:t>                         </a:t>
            </a:r>
          </a:p>
        </p:txBody>
      </p:sp>
      <p:sp>
        <p:nvSpPr>
          <p:cNvPr id="472" name="Rectangle à coins arrondis 471"/>
          <p:cNvSpPr/>
          <p:nvPr/>
        </p:nvSpPr>
        <p:spPr>
          <a:xfrm>
            <a:off x="727676" y="987349"/>
            <a:ext cx="9895002" cy="606854"/>
          </a:xfrm>
          <a:prstGeom prst="roundRect">
            <a:avLst>
              <a:gd name="adj" fmla="val 16667"/>
            </a:avLst>
          </a:prstGeom>
          <a:solidFill>
            <a:srgbClr val="297D5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u="none" strike="noStrike" dirty="0" smtClean="0">
                <a:solidFill>
                  <a:srgbClr val="FFFFFF"/>
                </a:solidFill>
                <a:uFillTx/>
                <a:latin typeface="Calibri Light"/>
              </a:rPr>
              <a:t>Partie Front end  														 	</a:t>
            </a:r>
            <a:r>
              <a:rPr lang="fr-FR" sz="2000" b="1" dirty="0">
                <a:solidFill>
                  <a:srgbClr val="FFFFFF"/>
                </a:solidFill>
                <a:latin typeface="Calibri Light"/>
              </a:rPr>
              <a:t> </a:t>
            </a:r>
            <a:r>
              <a:rPr lang="fr-FR" sz="2000" b="1" dirty="0" smtClean="0">
                <a:solidFill>
                  <a:srgbClr val="FFFFFF"/>
                </a:solidFill>
                <a:latin typeface="Calibri Light"/>
              </a:rPr>
              <a:t>     </a:t>
            </a:r>
            <a:r>
              <a:rPr lang="fr-FR" sz="2000" b="1" u="none" strike="noStrike" dirty="0" smtClean="0">
                <a:solidFill>
                  <a:srgbClr val="FFFFFF"/>
                </a:solidFill>
                <a:uFillTx/>
                <a:latin typeface="Calibri Light"/>
              </a:rPr>
              <a:t>22</a:t>
            </a:r>
            <a:endParaRPr lang="fr-FR" sz="2000" b="0" u="none" strike="noStrike" dirty="0">
              <a:solidFill>
                <a:srgbClr val="FFFFFF"/>
              </a:solidFill>
              <a:uFillTx/>
              <a:latin typeface="Arial"/>
            </a:endParaRPr>
          </a:p>
        </p:txBody>
      </p:sp>
      <p:sp>
        <p:nvSpPr>
          <p:cNvPr id="473" name="Rectangle à coins arrondis 472"/>
          <p:cNvSpPr/>
          <p:nvPr/>
        </p:nvSpPr>
        <p:spPr>
          <a:xfrm>
            <a:off x="726139" y="2176467"/>
            <a:ext cx="9897052" cy="606854"/>
          </a:xfrm>
          <a:prstGeom prst="roundRect">
            <a:avLst>
              <a:gd name="adj" fmla="val 16667"/>
            </a:avLst>
          </a:prstGeom>
          <a:solidFill>
            <a:schemeClr val="accent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a:solidFill>
                  <a:schemeClr val="lt1"/>
                </a:solidFill>
              </a:rPr>
              <a:t>Design CSS									        							      </a:t>
            </a:r>
            <a:r>
              <a:rPr lang="fr-FR" sz="2000" b="1" dirty="0" smtClean="0">
                <a:solidFill>
                  <a:schemeClr val="lt1"/>
                </a:solidFill>
              </a:rPr>
              <a:t>25</a:t>
            </a:r>
            <a:endParaRPr lang="fr-FR" sz="2000" dirty="0">
              <a:solidFill>
                <a:srgbClr val="FFFFFF"/>
              </a:solidFill>
              <a:latin typeface="Arial"/>
            </a:endParaRPr>
          </a:p>
        </p:txBody>
      </p:sp>
      <p:sp>
        <p:nvSpPr>
          <p:cNvPr id="474" name="Rectangle à coins arrondis 473"/>
          <p:cNvSpPr/>
          <p:nvPr/>
        </p:nvSpPr>
        <p:spPr>
          <a:xfrm>
            <a:off x="726648" y="2794093"/>
            <a:ext cx="9896030" cy="606389"/>
          </a:xfrm>
          <a:prstGeom prst="roundRect">
            <a:avLst>
              <a:gd name="adj" fmla="val 16667"/>
            </a:avLst>
          </a:prstGeom>
          <a:solidFill>
            <a:schemeClr val="accent2">
              <a:lumMod val="75000"/>
            </a:schemeClr>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a:solidFill>
                  <a:schemeClr val="lt1"/>
                </a:solidFill>
              </a:rPr>
              <a:t>Dynamisme JavaScript									 					      </a:t>
            </a:r>
            <a:r>
              <a:rPr lang="fr-FR" sz="2000" b="1" dirty="0" smtClean="0">
                <a:solidFill>
                  <a:schemeClr val="lt1"/>
                </a:solidFill>
              </a:rPr>
              <a:t>28</a:t>
            </a:r>
            <a:endParaRPr lang="fr-FR" sz="2000" dirty="0">
              <a:solidFill>
                <a:srgbClr val="FFFFFF"/>
              </a:solidFill>
              <a:latin typeface="Arial"/>
            </a:endParaRPr>
          </a:p>
        </p:txBody>
      </p:sp>
      <p:sp>
        <p:nvSpPr>
          <p:cNvPr id="475" name="Rectangle à coins arrondis 474"/>
          <p:cNvSpPr/>
          <p:nvPr/>
        </p:nvSpPr>
        <p:spPr>
          <a:xfrm>
            <a:off x="726139" y="4009016"/>
            <a:ext cx="9897560" cy="606389"/>
          </a:xfrm>
          <a:prstGeom prst="roundRect">
            <a:avLst>
              <a:gd name="adj" fmla="val 16667"/>
            </a:avLst>
          </a:prstGeom>
          <a:solidFill>
            <a:srgbClr val="48963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smtClean="0">
                <a:solidFill>
                  <a:srgbClr val="FFFFFF"/>
                </a:solidFill>
              </a:rPr>
              <a:t>La base de données</a:t>
            </a:r>
            <a:r>
              <a:rPr lang="fr-FR" sz="2000" b="1" dirty="0">
                <a:solidFill>
                  <a:srgbClr val="FFFFFF"/>
                </a:solidFill>
              </a:rPr>
              <a:t>														      </a:t>
            </a:r>
            <a:r>
              <a:rPr lang="fr-FR" sz="2000" b="1" dirty="0" smtClean="0">
                <a:solidFill>
                  <a:srgbClr val="FFFFFF"/>
                </a:solidFill>
              </a:rPr>
              <a:t>33</a:t>
            </a:r>
            <a:endParaRPr lang="fr-FR" sz="2000" b="1" dirty="0">
              <a:solidFill>
                <a:srgbClr val="FFFFFF"/>
              </a:solidFill>
            </a:endParaRPr>
          </a:p>
        </p:txBody>
      </p:sp>
      <p:sp>
        <p:nvSpPr>
          <p:cNvPr id="477" name="Rectangle à coins arrondis 476"/>
          <p:cNvSpPr/>
          <p:nvPr/>
        </p:nvSpPr>
        <p:spPr>
          <a:xfrm>
            <a:off x="726139" y="3421367"/>
            <a:ext cx="9896539" cy="605923"/>
          </a:xfrm>
          <a:prstGeom prst="roundRect">
            <a:avLst>
              <a:gd name="adj" fmla="val 16667"/>
            </a:avLst>
          </a:prstGeom>
          <a:solidFill>
            <a:schemeClr val="accent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smtClean="0">
                <a:solidFill>
                  <a:srgbClr val="FFFFFF"/>
                </a:solidFill>
              </a:rPr>
              <a:t>Partie Back </a:t>
            </a:r>
            <a:r>
              <a:rPr lang="fr-FR" sz="2000" b="1" dirty="0" smtClean="0">
                <a:solidFill>
                  <a:srgbClr val="FFFFFF"/>
                </a:solidFill>
              </a:rPr>
              <a:t>End															      32</a:t>
            </a:r>
            <a:endParaRPr lang="fr-FR" sz="2000" b="1" u="none" strike="noStrike" dirty="0">
              <a:solidFill>
                <a:srgbClr val="FFFFFF"/>
              </a:solidFill>
              <a:uFillTx/>
            </a:endParaRPr>
          </a:p>
        </p:txBody>
      </p:sp>
      <p:sp>
        <p:nvSpPr>
          <p:cNvPr id="478" name="Rectangle à coins arrondis 477"/>
          <p:cNvSpPr/>
          <p:nvPr/>
        </p:nvSpPr>
        <p:spPr>
          <a:xfrm>
            <a:off x="726648" y="1578787"/>
            <a:ext cx="9896030" cy="606854"/>
          </a:xfrm>
          <a:prstGeom prst="roundRect">
            <a:avLst>
              <a:gd name="adj" fmla="val 16667"/>
            </a:avLst>
          </a:prstGeom>
          <a:solidFill>
            <a:schemeClr val="accent2">
              <a:lumMod val="75000"/>
            </a:schemeClr>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a:solidFill>
                  <a:schemeClr val="lt1"/>
                </a:solidFill>
              </a:rPr>
              <a:t>Structure HTML                                    										               </a:t>
            </a:r>
            <a:r>
              <a:rPr lang="fr-FR" sz="2000" b="1" dirty="0" smtClean="0">
                <a:solidFill>
                  <a:schemeClr val="lt1"/>
                </a:solidFill>
              </a:rPr>
              <a:t>23</a:t>
            </a:r>
            <a:endParaRPr lang="fr-FR" sz="2000" dirty="0">
              <a:solidFill>
                <a:srgbClr val="FFFFFF"/>
              </a:solidFill>
              <a:latin typeface="Arial"/>
            </a:endParaRPr>
          </a:p>
        </p:txBody>
      </p:sp>
      <p:sp>
        <p:nvSpPr>
          <p:cNvPr id="480" name="Rectangle à coins arrondis 479"/>
          <p:cNvSpPr/>
          <p:nvPr/>
        </p:nvSpPr>
        <p:spPr>
          <a:xfrm>
            <a:off x="726138" y="5840910"/>
            <a:ext cx="9897052" cy="607319"/>
          </a:xfrm>
          <a:prstGeom prst="roundRect">
            <a:avLst>
              <a:gd name="adj" fmla="val 16667"/>
            </a:avLst>
          </a:prstGeom>
          <a:solidFill>
            <a:srgbClr val="297D5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smtClean="0">
                <a:solidFill>
                  <a:schemeClr val="lt1"/>
                </a:solidFill>
              </a:rPr>
              <a:t>Conclusion</a:t>
            </a:r>
            <a:r>
              <a:rPr lang="fr-FR" sz="2000" b="1" dirty="0">
                <a:solidFill>
                  <a:schemeClr val="lt1"/>
                </a:solidFill>
              </a:rPr>
              <a:t>																      </a:t>
            </a:r>
            <a:r>
              <a:rPr lang="fr-FR" sz="2000" b="1" dirty="0" smtClean="0">
                <a:solidFill>
                  <a:schemeClr val="lt1"/>
                </a:solidFill>
              </a:rPr>
              <a:t>45</a:t>
            </a:r>
            <a:endParaRPr lang="fr-FR" sz="2000" dirty="0">
              <a:solidFill>
                <a:srgbClr val="FFFFFF"/>
              </a:solidFill>
              <a:latin typeface="Arial"/>
            </a:endParaRPr>
          </a:p>
        </p:txBody>
      </p:sp>
      <p:sp>
        <p:nvSpPr>
          <p:cNvPr id="481" name="Rectangle à coins arrondis 480"/>
          <p:cNvSpPr/>
          <p:nvPr/>
        </p:nvSpPr>
        <p:spPr>
          <a:xfrm>
            <a:off x="726139" y="4630572"/>
            <a:ext cx="9897779" cy="605457"/>
          </a:xfrm>
          <a:prstGeom prst="roundRect">
            <a:avLst>
              <a:gd name="adj" fmla="val 16667"/>
            </a:avLst>
          </a:prstGeom>
          <a:solidFill>
            <a:schemeClr val="accent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smtClean="0">
                <a:solidFill>
                  <a:srgbClr val="FFFFFF"/>
                </a:solidFill>
              </a:rPr>
              <a:t>L’architecture MVC	</a:t>
            </a:r>
            <a:r>
              <a:rPr lang="fr-FR" sz="2000" b="1" dirty="0">
                <a:solidFill>
                  <a:srgbClr val="FFFFFF"/>
                </a:solidFill>
              </a:rPr>
              <a:t>														      </a:t>
            </a:r>
            <a:r>
              <a:rPr lang="fr-FR" sz="2000" b="1" dirty="0" smtClean="0">
                <a:solidFill>
                  <a:srgbClr val="FFFFFF"/>
                </a:solidFill>
              </a:rPr>
              <a:t>36</a:t>
            </a:r>
            <a:endParaRPr lang="fr-FR" sz="2000" b="1" dirty="0">
              <a:solidFill>
                <a:srgbClr val="FFFFFF"/>
              </a:solidFill>
            </a:endParaRPr>
          </a:p>
        </p:txBody>
      </p:sp>
      <p:sp>
        <p:nvSpPr>
          <p:cNvPr id="2" name="Espace réservé du numéro de diapositive 1"/>
          <p:cNvSpPr>
            <a:spLocks noGrp="1"/>
          </p:cNvSpPr>
          <p:nvPr>
            <p:ph type="sldNum" idx="27"/>
          </p:nvPr>
        </p:nvSpPr>
        <p:spPr>
          <a:xfrm>
            <a:off x="11760270" y="6424920"/>
            <a:ext cx="526411" cy="475372"/>
          </a:xfrm>
        </p:spPr>
        <p:txBody>
          <a:bodyPr/>
          <a:lstStyle/>
          <a:p>
            <a:fld id="{31E28FB6-7490-4BE8-AA4D-E5BA3A6B107B}" type="slidenum">
              <a:rPr lang="fr-FR" smtClean="0"/>
              <a:t>5</a:t>
            </a:fld>
            <a:endParaRPr lang="fr-FR"/>
          </a:p>
        </p:txBody>
      </p:sp>
      <p:sp>
        <p:nvSpPr>
          <p:cNvPr id="15" name="Rectangle à coins arrondis 14"/>
          <p:cNvSpPr/>
          <p:nvPr/>
        </p:nvSpPr>
        <p:spPr>
          <a:xfrm>
            <a:off x="726138" y="5233388"/>
            <a:ext cx="9896539" cy="605923"/>
          </a:xfrm>
          <a:prstGeom prst="roundRect">
            <a:avLst>
              <a:gd name="adj" fmla="val 16667"/>
            </a:avLst>
          </a:prstGeom>
          <a:solidFill>
            <a:srgbClr val="489633"/>
          </a:solidFill>
          <a:ln>
            <a:solidFill>
              <a:srgbClr val="FFFFFF"/>
            </a:solidFill>
          </a:ln>
        </p:spPr>
        <p:style>
          <a:lnRef idx="2">
            <a:scrgbClr r="0" g="0" b="0"/>
          </a:lnRef>
          <a:fillRef idx="0">
            <a:scrgbClr r="0" g="0" b="0"/>
          </a:fillRef>
          <a:effectRef idx="0">
            <a:scrgbClr r="0" g="0" b="0"/>
          </a:effectRef>
          <a:fontRef idx="minor"/>
        </p:style>
        <p:txBody>
          <a:bodyPr lIns="198360" tIns="0" rIns="198360" bIns="0" numCol="1" spcCol="1440" anchor="ctr">
            <a:noAutofit/>
          </a:bodyPr>
          <a:lstStyle/>
          <a:p>
            <a:pPr defTabSz="488880">
              <a:lnSpc>
                <a:spcPct val="90000"/>
              </a:lnSpc>
              <a:spcAft>
                <a:spcPts val="386"/>
              </a:spcAft>
            </a:pPr>
            <a:r>
              <a:rPr lang="fr-FR" sz="2000" b="1" dirty="0" smtClean="0">
                <a:solidFill>
                  <a:schemeClr val="lt1"/>
                </a:solidFill>
              </a:rPr>
              <a:t>Fonctionnalité en relation avec la base de données</a:t>
            </a:r>
            <a:r>
              <a:rPr lang="fr-FR" sz="2000" b="1" dirty="0">
                <a:solidFill>
                  <a:schemeClr val="lt1"/>
                </a:solidFill>
              </a:rPr>
              <a:t>	</a:t>
            </a:r>
            <a:r>
              <a:rPr lang="fr-FR" sz="2000" b="1" dirty="0" smtClean="0">
                <a:solidFill>
                  <a:schemeClr val="lt1"/>
                </a:solidFill>
              </a:rPr>
              <a:t>        </a:t>
            </a:r>
            <a:r>
              <a:rPr lang="fr-FR" sz="2000" b="1" dirty="0">
                <a:solidFill>
                  <a:schemeClr val="lt1"/>
                </a:solidFill>
              </a:rPr>
              <a:t>							      </a:t>
            </a:r>
            <a:r>
              <a:rPr lang="fr-FR" sz="2000" b="1" dirty="0" smtClean="0">
                <a:solidFill>
                  <a:schemeClr val="lt1"/>
                </a:solidFill>
              </a:rPr>
              <a:t>40</a:t>
            </a:r>
            <a:endParaRPr lang="fr-FR" sz="2000" dirty="0">
              <a:solidFill>
                <a:srgbClr val="FFFFFF"/>
              </a:solidFill>
              <a:latin typeface="Arial"/>
            </a:endParaRPr>
          </a:p>
        </p:txBody>
      </p:sp>
    </p:spTree>
    <p:extLst>
      <p:ext uri="{BB962C8B-B14F-4D97-AF65-F5344CB8AC3E}">
        <p14:creationId xmlns:p14="http://schemas.microsoft.com/office/powerpoint/2010/main" val="311586802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 name="Image 528"/>
          <p:cNvPicPr/>
          <p:nvPr/>
        </p:nvPicPr>
        <p:blipFill>
          <a:blip r:embed="rId2"/>
          <a:stretch/>
        </p:blipFill>
        <p:spPr>
          <a:xfrm>
            <a:off x="-1384300" y="-457200"/>
            <a:ext cx="14706600" cy="7772400"/>
          </a:xfrm>
          <a:prstGeom prst="rect">
            <a:avLst/>
          </a:prstGeom>
          <a:ln w="0">
            <a:noFill/>
          </a:ln>
        </p:spPr>
      </p:pic>
      <p:sp>
        <p:nvSpPr>
          <p:cNvPr id="3" name="Espace réservé du numéro de diapositive 2"/>
          <p:cNvSpPr>
            <a:spLocks noGrp="1"/>
          </p:cNvSpPr>
          <p:nvPr>
            <p:ph type="sldNum" idx="34"/>
          </p:nvPr>
        </p:nvSpPr>
        <p:spPr>
          <a:xfrm>
            <a:off x="11763748" y="6428160"/>
            <a:ext cx="429840" cy="429840"/>
          </a:xfrm>
        </p:spPr>
        <p:txBody>
          <a:bodyPr/>
          <a:lstStyle/>
          <a:p>
            <a:fld id="{93892E97-56D7-4B38-B7F5-1B030DC200FE}" type="slidenum">
              <a:rPr lang="fr-FR" smtClean="0"/>
              <a:t>50</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dirty="0" smtClean="0">
                <a:solidFill>
                  <a:schemeClr val="lt1"/>
                </a:solidFill>
              </a:rPr>
              <a:t>Maquettage</a:t>
            </a:r>
            <a:endParaRPr lang="fr-FR" sz="4400" u="none" strike="noStrike" dirty="0">
              <a:solidFill>
                <a:srgbClr val="FFFFFF"/>
              </a:solidFill>
              <a:uFillTx/>
              <a:latin typeface="Arial"/>
            </a:endParaRPr>
          </a:p>
        </p:txBody>
      </p:sp>
      <p:pic>
        <p:nvPicPr>
          <p:cNvPr id="533" name="Image 532"/>
          <p:cNvPicPr/>
          <p:nvPr/>
        </p:nvPicPr>
        <p:blipFill>
          <a:blip r:embed="rId2"/>
          <a:stretch/>
        </p:blipFill>
        <p:spPr>
          <a:xfrm>
            <a:off x="609480" y="144000"/>
            <a:ext cx="3319200" cy="6714000"/>
          </a:xfrm>
          <a:prstGeom prst="rect">
            <a:avLst/>
          </a:prstGeom>
          <a:ln w="0">
            <a:noFill/>
          </a:ln>
        </p:spPr>
      </p:pic>
      <p:sp>
        <p:nvSpPr>
          <p:cNvPr id="3" name="Espace réservé du numéro de diapositive 2"/>
          <p:cNvSpPr>
            <a:spLocks noGrp="1"/>
          </p:cNvSpPr>
          <p:nvPr>
            <p:ph type="sldNum" idx="34"/>
          </p:nvPr>
        </p:nvSpPr>
        <p:spPr>
          <a:xfrm>
            <a:off x="11763748" y="6428160"/>
            <a:ext cx="429840" cy="429840"/>
          </a:xfrm>
        </p:spPr>
        <p:txBody>
          <a:bodyPr/>
          <a:lstStyle/>
          <a:p>
            <a:fld id="{93892E97-56D7-4B38-B7F5-1B030DC200FE}" type="slidenum">
              <a:rPr lang="fr-FR" smtClean="0"/>
              <a:t>51</a:t>
            </a:fld>
            <a:endParaRPr lang="fr-FR"/>
          </a:p>
        </p:txBody>
      </p:sp>
      <p:pic>
        <p:nvPicPr>
          <p:cNvPr id="531" name="Image 530"/>
          <p:cNvPicPr/>
          <p:nvPr/>
        </p:nvPicPr>
        <p:blipFill>
          <a:blip r:embed="rId3"/>
          <a:stretch/>
        </p:blipFill>
        <p:spPr>
          <a:xfrm>
            <a:off x="8262360" y="144000"/>
            <a:ext cx="3319200" cy="6714000"/>
          </a:xfrm>
          <a:prstGeom prst="rect">
            <a:avLst/>
          </a:prstGeom>
          <a:ln w="0">
            <a:noFill/>
          </a:ln>
        </p:spPr>
      </p:pic>
      <p:pic>
        <p:nvPicPr>
          <p:cNvPr id="532" name="Image 531"/>
          <p:cNvPicPr/>
          <p:nvPr/>
        </p:nvPicPr>
        <p:blipFill>
          <a:blip r:embed="rId4"/>
          <a:stretch/>
        </p:blipFill>
        <p:spPr>
          <a:xfrm>
            <a:off x="4846320" y="144000"/>
            <a:ext cx="2498400" cy="6714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barn(inVertical)">
                                      <p:cBhvr>
                                        <p:cTn id="11" dur="1000"/>
                                        <p:tgtEl>
                                          <p:spTgt spid="533"/>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barn(inVertical)">
                                      <p:cBhvr>
                                        <p:cTn id="15" dur="1000"/>
                                        <p:tgtEl>
                                          <p:spTgt spid="532"/>
                                        </p:tgtEl>
                                      </p:cBhvr>
                                    </p:animEffect>
                                  </p:childTnLst>
                                </p:cTn>
                              </p:par>
                            </p:childTnLst>
                          </p:cTn>
                        </p:par>
                        <p:par>
                          <p:cTn id="16" fill="hold">
                            <p:stCondLst>
                              <p:cond delay="2500"/>
                            </p:stCondLst>
                            <p:childTnLst>
                              <p:par>
                                <p:cTn id="17" presetID="16" presetClass="entr" presetSubtype="21" fill="hold" nodeType="afterEffect">
                                  <p:stCondLst>
                                    <p:cond delay="0"/>
                                  </p:stCondLst>
                                  <p:childTnLst>
                                    <p:set>
                                      <p:cBhvr>
                                        <p:cTn id="18" dur="1" fill="hold">
                                          <p:stCondLst>
                                            <p:cond delay="0"/>
                                          </p:stCondLst>
                                        </p:cTn>
                                        <p:tgtEl>
                                          <p:spTgt spid="531"/>
                                        </p:tgtEl>
                                        <p:attrNameLst>
                                          <p:attrName>style.visibility</p:attrName>
                                        </p:attrNameLst>
                                      </p:cBhvr>
                                      <p:to>
                                        <p:strVal val="visible"/>
                                      </p:to>
                                    </p:set>
                                    <p:animEffect transition="in" filter="barn(inVertical)">
                                      <p:cBhvr>
                                        <p:cTn id="19" dur="11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dirty="0" smtClean="0">
                <a:solidFill>
                  <a:schemeClr val="lt1"/>
                </a:solidFill>
              </a:rPr>
              <a:t>Maquettage</a:t>
            </a:r>
            <a:endParaRPr lang="fr-FR" sz="4400" u="none" strike="noStrike" dirty="0">
              <a:solidFill>
                <a:srgbClr val="FFFFFF"/>
              </a:solidFill>
              <a:uFillTx/>
              <a:latin typeface="Arial"/>
            </a:endParaRPr>
          </a:p>
        </p:txBody>
      </p:sp>
      <p:pic>
        <p:nvPicPr>
          <p:cNvPr id="534" name="Image 533"/>
          <p:cNvPicPr/>
          <p:nvPr/>
        </p:nvPicPr>
        <p:blipFill>
          <a:blip r:embed="rId2"/>
          <a:stretch/>
        </p:blipFill>
        <p:spPr>
          <a:xfrm>
            <a:off x="609480" y="144000"/>
            <a:ext cx="3319200" cy="6688305"/>
          </a:xfrm>
          <a:prstGeom prst="rect">
            <a:avLst/>
          </a:prstGeom>
          <a:ln w="0">
            <a:noFill/>
          </a:ln>
        </p:spPr>
      </p:pic>
      <p:pic>
        <p:nvPicPr>
          <p:cNvPr id="535" name="Image 534"/>
          <p:cNvPicPr/>
          <p:nvPr/>
        </p:nvPicPr>
        <p:blipFill>
          <a:blip r:embed="rId3"/>
          <a:stretch/>
        </p:blipFill>
        <p:spPr>
          <a:xfrm>
            <a:off x="8262360" y="144000"/>
            <a:ext cx="3319200" cy="6688305"/>
          </a:xfrm>
          <a:prstGeom prst="rect">
            <a:avLst/>
          </a:prstGeom>
          <a:ln w="0">
            <a:noFill/>
          </a:ln>
        </p:spPr>
      </p:pic>
      <p:pic>
        <p:nvPicPr>
          <p:cNvPr id="536" name="Image 535"/>
          <p:cNvPicPr/>
          <p:nvPr/>
        </p:nvPicPr>
        <p:blipFill>
          <a:blip r:embed="rId4"/>
          <a:stretch/>
        </p:blipFill>
        <p:spPr>
          <a:xfrm>
            <a:off x="4846320" y="144000"/>
            <a:ext cx="2498400" cy="6694560"/>
          </a:xfrm>
          <a:prstGeom prst="rect">
            <a:avLst/>
          </a:prstGeom>
          <a:ln w="0">
            <a:noFill/>
          </a:ln>
        </p:spPr>
      </p:pic>
      <p:sp>
        <p:nvSpPr>
          <p:cNvPr id="3" name="Espace réservé du numéro de diapositive 2"/>
          <p:cNvSpPr>
            <a:spLocks noGrp="1"/>
          </p:cNvSpPr>
          <p:nvPr>
            <p:ph type="sldNum" idx="34"/>
          </p:nvPr>
        </p:nvSpPr>
        <p:spPr>
          <a:xfrm>
            <a:off x="11763748" y="6427440"/>
            <a:ext cx="429840" cy="429840"/>
          </a:xfrm>
        </p:spPr>
        <p:txBody>
          <a:bodyPr/>
          <a:lstStyle/>
          <a:p>
            <a:fld id="{93892E97-56D7-4B38-B7F5-1B030DC200FE}" type="slidenum">
              <a:rPr lang="fr-FR" smtClean="0"/>
              <a:t>52</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34"/>
                                        </p:tgtEl>
                                        <p:attrNameLst>
                                          <p:attrName>style.visibility</p:attrName>
                                        </p:attrNameLst>
                                      </p:cBhvr>
                                      <p:to>
                                        <p:strVal val="visible"/>
                                      </p:to>
                                    </p:set>
                                    <p:animEffect transition="in" filter="barn(inVertical)">
                                      <p:cBhvr>
                                        <p:cTn id="11" dur="1000"/>
                                        <p:tgtEl>
                                          <p:spTgt spid="534"/>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536"/>
                                        </p:tgtEl>
                                        <p:attrNameLst>
                                          <p:attrName>style.visibility</p:attrName>
                                        </p:attrNameLst>
                                      </p:cBhvr>
                                      <p:to>
                                        <p:strVal val="visible"/>
                                      </p:to>
                                    </p:set>
                                    <p:animEffect transition="in" filter="barn(inVertical)">
                                      <p:cBhvr>
                                        <p:cTn id="15" dur="1000"/>
                                        <p:tgtEl>
                                          <p:spTgt spid="536"/>
                                        </p:tgtEl>
                                      </p:cBhvr>
                                    </p:animEffect>
                                  </p:childTnLst>
                                </p:cTn>
                              </p:par>
                            </p:childTnLst>
                          </p:cTn>
                        </p:par>
                        <p:par>
                          <p:cTn id="16" fill="hold">
                            <p:stCondLst>
                              <p:cond delay="2500"/>
                            </p:stCondLst>
                            <p:childTnLst>
                              <p:par>
                                <p:cTn id="17" presetID="16" presetClass="entr" presetSubtype="21"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barn(inVertical)">
                                      <p:cBhvr>
                                        <p:cTn id="19" dur="10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 name="Image 536"/>
          <p:cNvPicPr/>
          <p:nvPr/>
        </p:nvPicPr>
        <p:blipFill>
          <a:blip r:embed="rId2"/>
          <a:stretch/>
        </p:blipFill>
        <p:spPr>
          <a:xfrm>
            <a:off x="7374585" y="1431360"/>
            <a:ext cx="4206975" cy="5426640"/>
          </a:xfrm>
          <a:prstGeom prst="rect">
            <a:avLst/>
          </a:prstGeom>
          <a:ln w="0">
            <a:noFill/>
          </a:ln>
        </p:spPr>
      </p:pic>
      <p:pic>
        <p:nvPicPr>
          <p:cNvPr id="538" name="Image 537"/>
          <p:cNvPicPr/>
          <p:nvPr/>
        </p:nvPicPr>
        <p:blipFill>
          <a:blip r:embed="rId3"/>
          <a:stretch/>
        </p:blipFill>
        <p:spPr>
          <a:xfrm>
            <a:off x="609480" y="1431360"/>
            <a:ext cx="6132061" cy="5426640"/>
          </a:xfrm>
          <a:prstGeom prst="rect">
            <a:avLst/>
          </a:prstGeom>
          <a:ln w="0">
            <a:noFill/>
          </a:ln>
        </p:spPr>
      </p:pic>
      <p:sp>
        <p:nvSpPr>
          <p:cNvPr id="3" name="Espace réservé du numéro de diapositive 2"/>
          <p:cNvSpPr>
            <a:spLocks noGrp="1"/>
          </p:cNvSpPr>
          <p:nvPr>
            <p:ph type="sldNum" idx="34"/>
          </p:nvPr>
        </p:nvSpPr>
        <p:spPr>
          <a:xfrm>
            <a:off x="11763748" y="6428160"/>
            <a:ext cx="429840" cy="429840"/>
          </a:xfrm>
        </p:spPr>
        <p:txBody>
          <a:bodyPr/>
          <a:lstStyle/>
          <a:p>
            <a:fld id="{93892E97-56D7-4B38-B7F5-1B030DC200FE}" type="slidenum">
              <a:rPr lang="fr-FR" smtClean="0"/>
              <a:t>53</a:t>
            </a:fld>
            <a:endParaRPr lang="fr-FR"/>
          </a:p>
        </p:txBody>
      </p:sp>
      <p:sp>
        <p:nvSpPr>
          <p:cNvPr id="6" name="PlaceHolder 15"/>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dirty="0" err="1" smtClean="0">
                <a:solidFill>
                  <a:schemeClr val="lt1"/>
                </a:solidFill>
              </a:rPr>
              <a:t>Moodboard</a:t>
            </a:r>
            <a:r>
              <a:rPr lang="fr-FR" sz="4400" dirty="0" smtClean="0">
                <a:solidFill>
                  <a:schemeClr val="lt1"/>
                </a:solidFill>
              </a:rPr>
              <a:t> &amp; style </a:t>
            </a:r>
            <a:r>
              <a:rPr lang="fr-FR" sz="4400" dirty="0" err="1" smtClean="0">
                <a:solidFill>
                  <a:schemeClr val="lt1"/>
                </a:solidFill>
              </a:rPr>
              <a:t>tile</a:t>
            </a:r>
            <a:endParaRPr lang="fr-FR" sz="4400" u="none" strike="noStrike" dirty="0">
              <a:solidFill>
                <a:srgbClr val="FFFFFF"/>
              </a:solidFill>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p:nvPr>
        </p:nvSpPr>
        <p:spPr>
          <a:xfrm>
            <a:off x="180000" y="1620000"/>
            <a:ext cx="11699640" cy="5038560"/>
          </a:xfrm>
          <a:prstGeom prst="rect">
            <a:avLst/>
          </a:prstGeom>
          <a:noFill/>
          <a:ln w="0">
            <a:noFill/>
          </a:ln>
        </p:spPr>
        <p:txBody>
          <a:bodyPr lIns="0" tIns="0" rIns="0" bIns="0" anchor="t">
            <a:normAutofit/>
          </a:bodyPr>
          <a:lstStyle/>
          <a:p>
            <a:pPr marL="432000" indent="0" algn="ctr">
              <a:lnSpc>
                <a:spcPct val="100000"/>
              </a:lnSpc>
              <a:spcBef>
                <a:spcPts val="1191"/>
              </a:spcBef>
              <a:spcAft>
                <a:spcPts val="992"/>
              </a:spcAft>
              <a:buNone/>
              <a:tabLst>
                <a:tab pos="0" algn="l"/>
              </a:tabLst>
            </a:pPr>
            <a:r>
              <a:rPr lang="fr-FR" sz="2400" b="0" u="none" strike="noStrike" dirty="0" smtClean="0">
                <a:solidFill>
                  <a:srgbClr val="000000"/>
                </a:solidFill>
                <a:uFillTx/>
                <a:latin typeface="Arial"/>
              </a:rPr>
              <a:t>Ce projet est conçu pour offrir une expérience interactive, permettant de visiter le parc avant de franchir les portes.</a:t>
            </a:r>
          </a:p>
        </p:txBody>
      </p:sp>
      <p:sp>
        <p:nvSpPr>
          <p:cNvPr id="483" name="PlaceHolder 9"/>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dirty="0">
                <a:solidFill>
                  <a:srgbClr val="FFFFFF"/>
                </a:solidFill>
                <a:uFillTx/>
                <a:latin typeface="Calibri Light"/>
              </a:rPr>
              <a:t>Introduction et contexte</a:t>
            </a:r>
            <a:endParaRPr lang="fr-FR" sz="4400" b="0" u="none" strike="noStrike" dirty="0">
              <a:solidFill>
                <a:srgbClr val="FFFFFF"/>
              </a:solidFill>
              <a:uFillTx/>
              <a:latin typeface="Arial"/>
            </a:endParaRPr>
          </a:p>
        </p:txBody>
      </p:sp>
      <p:sp>
        <p:nvSpPr>
          <p:cNvPr id="2" name="Espace réservé du numéro de diapositive 1"/>
          <p:cNvSpPr>
            <a:spLocks noGrp="1"/>
          </p:cNvSpPr>
          <p:nvPr>
            <p:ph type="sldNum" idx="29"/>
          </p:nvPr>
        </p:nvSpPr>
        <p:spPr>
          <a:xfrm>
            <a:off x="11763748" y="6428160"/>
            <a:ext cx="429840" cy="429840"/>
          </a:xfrm>
        </p:spPr>
        <p:txBody>
          <a:bodyPr/>
          <a:lstStyle/>
          <a:p>
            <a:fld id="{F48B447E-AB7C-4A3F-9172-C6B610BF7C83}" type="slidenum">
              <a:rPr lang="fr-FR" smtClean="0"/>
              <a:t>6</a:t>
            </a:fld>
            <a:endParaRPr lang="fr-F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00826">
            <a:off x="7821048" y="2795703"/>
            <a:ext cx="2822830" cy="2822830"/>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87481">
            <a:off x="1416121" y="2764228"/>
            <a:ext cx="3723494" cy="36612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anim calcmode="lin" valueType="num">
                                      <p:cBhvr>
                                        <p:cTn id="16" dur="2000" fill="hold"/>
                                        <p:tgtEl>
                                          <p:spTgt spid="4"/>
                                        </p:tgtEl>
                                        <p:attrNameLst>
                                          <p:attrName>ppt_w</p:attrName>
                                        </p:attrNameLst>
                                      </p:cBhvr>
                                      <p:tavLst>
                                        <p:tav tm="0" fmla="#ppt_w*sin(2.5*pi*$)">
                                          <p:val>
                                            <p:fltVal val="0"/>
                                          </p:val>
                                        </p:tav>
                                        <p:tav tm="100000">
                                          <p:val>
                                            <p:fltVal val="1"/>
                                          </p:val>
                                        </p:tav>
                                      </p:tavLst>
                                    </p:anim>
                                    <p:anim calcmode="lin" valueType="num">
                                      <p:cBhvr>
                                        <p:cTn id="17"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PlaceHolder 1"/>
          <p:cNvSpPr>
            <a:spLocks noGrp="1"/>
          </p:cNvSpPr>
          <p:nvPr>
            <p:ph/>
          </p:nvPr>
        </p:nvSpPr>
        <p:spPr>
          <a:xfrm>
            <a:off x="245700" y="1515960"/>
            <a:ext cx="11699640" cy="4647480"/>
          </a:xfrm>
          <a:prstGeom prst="rect">
            <a:avLst/>
          </a:prstGeom>
          <a:noFill/>
          <a:ln w="0">
            <a:noFill/>
          </a:ln>
        </p:spPr>
        <p:txBody>
          <a:bodyPr lIns="0" tIns="0" rIns="0" bIns="0" anchor="t">
            <a:normAutofit/>
          </a:bodyPr>
          <a:lstStyle/>
          <a:p>
            <a:pPr marL="432000" indent="0" algn="ctr">
              <a:lnSpc>
                <a:spcPct val="100000"/>
              </a:lnSpc>
              <a:spcBef>
                <a:spcPts val="1191"/>
              </a:spcBef>
              <a:spcAft>
                <a:spcPts val="992"/>
              </a:spcAft>
              <a:buNone/>
              <a:tabLst>
                <a:tab pos="0" algn="l"/>
              </a:tabLst>
            </a:pPr>
            <a:r>
              <a:rPr lang="fr-FR" sz="2400" b="1" u="sng" strike="noStrike" dirty="0" smtClean="0">
                <a:solidFill>
                  <a:srgbClr val="000000"/>
                </a:solidFill>
                <a:uFillTx/>
                <a:latin typeface="Arial"/>
              </a:rPr>
              <a:t>La </a:t>
            </a:r>
            <a:r>
              <a:rPr lang="fr-FR" sz="2400" b="1" u="sng" strike="noStrike" dirty="0">
                <a:solidFill>
                  <a:srgbClr val="000000"/>
                </a:solidFill>
                <a:uFillTx/>
                <a:latin typeface="Arial"/>
              </a:rPr>
              <a:t>Concurrence</a:t>
            </a:r>
            <a:r>
              <a:rPr lang="fr-FR" sz="2400" b="0" u="none" strike="noStrike" dirty="0">
                <a:solidFill>
                  <a:srgbClr val="000000"/>
                </a:solidFill>
                <a:uFillTx/>
                <a:latin typeface="Arial"/>
              </a:rPr>
              <a:t> </a:t>
            </a:r>
          </a:p>
          <a:p>
            <a:pPr marL="432000" indent="0">
              <a:lnSpc>
                <a:spcPct val="100000"/>
              </a:lnSpc>
              <a:spcBef>
                <a:spcPts val="1417"/>
              </a:spcBef>
              <a:buNone/>
              <a:tabLst>
                <a:tab pos="0" algn="l"/>
              </a:tabLst>
            </a:pPr>
            <a:r>
              <a:rPr lang="fr-FR" sz="2400" b="0" u="none" strike="noStrike" dirty="0">
                <a:solidFill>
                  <a:srgbClr val="000000"/>
                </a:solidFill>
                <a:uFillTx/>
                <a:latin typeface="Arial"/>
                <a:ea typeface="Microsoft YaHei"/>
              </a:rPr>
              <a:t>La concurrence </a:t>
            </a:r>
            <a:r>
              <a:rPr lang="fr-FR" sz="2400" b="0" u="none" strike="noStrike" dirty="0" smtClean="0">
                <a:solidFill>
                  <a:srgbClr val="000000"/>
                </a:solidFill>
                <a:uFillTx/>
                <a:latin typeface="Arial"/>
                <a:ea typeface="Microsoft YaHei"/>
              </a:rPr>
              <a:t>directe </a:t>
            </a:r>
            <a:r>
              <a:rPr lang="fr-FR" sz="2400" b="0" u="none" strike="noStrike" dirty="0">
                <a:solidFill>
                  <a:srgbClr val="000000"/>
                </a:solidFill>
                <a:uFillTx/>
                <a:latin typeface="Arial"/>
                <a:ea typeface="Microsoft YaHei"/>
              </a:rPr>
              <a:t>n’est pas présente car le but </a:t>
            </a:r>
            <a:r>
              <a:rPr lang="fr-FR" sz="2400" b="0" u="none" strike="noStrike" dirty="0" smtClean="0">
                <a:solidFill>
                  <a:srgbClr val="000000"/>
                </a:solidFill>
                <a:uFillTx/>
                <a:latin typeface="Arial"/>
                <a:ea typeface="Microsoft YaHei"/>
              </a:rPr>
              <a:t>principal d’un parc animalier </a:t>
            </a:r>
            <a:r>
              <a:rPr lang="fr-FR" sz="2400" b="0" u="none" strike="noStrike" dirty="0">
                <a:solidFill>
                  <a:srgbClr val="000000"/>
                </a:solidFill>
                <a:uFillTx/>
                <a:latin typeface="Arial"/>
                <a:ea typeface="Microsoft YaHei"/>
              </a:rPr>
              <a:t>n’est pas lucratif mais bien la conservation et la protection des espèces présentes.</a:t>
            </a:r>
            <a:endParaRPr lang="fr-FR" sz="2400" b="0" u="none" strike="noStrike" dirty="0">
              <a:solidFill>
                <a:srgbClr val="000000"/>
              </a:solidFill>
              <a:uFillTx/>
              <a:latin typeface="Arial"/>
            </a:endParaRPr>
          </a:p>
          <a:p>
            <a:pPr marL="432000" indent="0">
              <a:lnSpc>
                <a:spcPct val="100000"/>
              </a:lnSpc>
              <a:spcBef>
                <a:spcPts val="1417"/>
              </a:spcBef>
              <a:buNone/>
              <a:tabLst>
                <a:tab pos="0" algn="l"/>
              </a:tabLst>
            </a:pPr>
            <a:endParaRPr lang="fr-FR" sz="2400" b="0" u="none" strike="noStrike" dirty="0">
              <a:solidFill>
                <a:srgbClr val="000000"/>
              </a:solidFill>
              <a:uFillTx/>
              <a:latin typeface="Arial"/>
            </a:endParaRPr>
          </a:p>
          <a:p>
            <a:pPr marL="432000" indent="0">
              <a:lnSpc>
                <a:spcPct val="100000"/>
              </a:lnSpc>
              <a:spcBef>
                <a:spcPts val="1417"/>
              </a:spcBef>
              <a:buNone/>
              <a:tabLst>
                <a:tab pos="0" algn="l"/>
              </a:tabLst>
            </a:pPr>
            <a:r>
              <a:rPr lang="fr-FR" sz="2400" b="0" u="none" strike="noStrike" dirty="0">
                <a:solidFill>
                  <a:srgbClr val="000000"/>
                </a:solidFill>
                <a:uFillTx/>
                <a:latin typeface="Arial"/>
                <a:ea typeface="Microsoft YaHei"/>
              </a:rPr>
              <a:t>Nous pouvons toutefois noter les différents parcs présent dans le secteur :</a:t>
            </a:r>
            <a:endParaRPr lang="fr-FR" sz="2400" b="0" u="none" strike="noStrike" dirty="0">
              <a:solidFill>
                <a:srgbClr val="000000"/>
              </a:solidFill>
              <a:uFillTx/>
              <a:latin typeface="Arial"/>
            </a:endParaRPr>
          </a:p>
          <a:p>
            <a:pPr marL="457200" indent="-228600">
              <a:lnSpc>
                <a:spcPct val="100000"/>
              </a:lnSpc>
              <a:spcBef>
                <a:spcPts val="1417"/>
              </a:spcBef>
              <a:buClr>
                <a:srgbClr val="000000"/>
              </a:buClr>
              <a:buSzPct val="45000"/>
              <a:buFont typeface="Wingdings" charset="2"/>
              <a:buChar char=""/>
              <a:tabLst>
                <a:tab pos="0" algn="l"/>
              </a:tabLst>
            </a:pPr>
            <a:r>
              <a:rPr lang="fr-FR" sz="2400" b="0" u="none" strike="noStrike" dirty="0">
                <a:solidFill>
                  <a:srgbClr val="000000"/>
                </a:solidFill>
                <a:uFillTx/>
                <a:latin typeface="Arial"/>
                <a:ea typeface="Microsoft YaHei"/>
              </a:rPr>
              <a:t>La ferme des reptiles à La Bastide de </a:t>
            </a:r>
            <a:r>
              <a:rPr lang="fr-FR" sz="2400" b="0" u="none" strike="noStrike" dirty="0" err="1">
                <a:solidFill>
                  <a:srgbClr val="000000"/>
                </a:solidFill>
                <a:uFillTx/>
                <a:latin typeface="Arial"/>
                <a:ea typeface="Microsoft YaHei"/>
              </a:rPr>
              <a:t>Sérou</a:t>
            </a:r>
            <a:r>
              <a:rPr lang="fr-FR" sz="2400" b="0" u="none" strike="noStrike" dirty="0">
                <a:solidFill>
                  <a:srgbClr val="000000"/>
                </a:solidFill>
                <a:uFillTx/>
                <a:latin typeface="Arial"/>
                <a:ea typeface="Microsoft YaHei"/>
              </a:rPr>
              <a:t> à 50km</a:t>
            </a:r>
            <a:endParaRPr lang="fr-FR" sz="2400" b="0" u="none" strike="noStrike" dirty="0">
              <a:solidFill>
                <a:srgbClr val="000000"/>
              </a:solidFill>
              <a:uFillTx/>
              <a:latin typeface="Arial"/>
            </a:endParaRPr>
          </a:p>
          <a:p>
            <a:pPr marL="457200" indent="-228600">
              <a:lnSpc>
                <a:spcPct val="100000"/>
              </a:lnSpc>
              <a:spcBef>
                <a:spcPts val="1417"/>
              </a:spcBef>
              <a:buClr>
                <a:srgbClr val="000000"/>
              </a:buClr>
              <a:buSzPct val="45000"/>
              <a:buFont typeface="Wingdings" charset="2"/>
              <a:buChar char=""/>
              <a:tabLst>
                <a:tab pos="0" algn="l"/>
              </a:tabLst>
            </a:pPr>
            <a:r>
              <a:rPr lang="fr-FR" sz="2400" b="0" u="none" strike="noStrike" dirty="0" smtClean="0">
                <a:solidFill>
                  <a:srgbClr val="000000"/>
                </a:solidFill>
                <a:uFillTx/>
                <a:latin typeface="Arial"/>
                <a:ea typeface="Microsoft YaHei"/>
              </a:rPr>
              <a:t>Zoo </a:t>
            </a:r>
            <a:r>
              <a:rPr lang="fr-FR" sz="2400" b="0" u="none" strike="noStrike" dirty="0" err="1">
                <a:solidFill>
                  <a:srgbClr val="000000"/>
                </a:solidFill>
                <a:uFillTx/>
                <a:latin typeface="Arial"/>
                <a:ea typeface="Microsoft YaHei"/>
              </a:rPr>
              <a:t>African</a:t>
            </a:r>
            <a:r>
              <a:rPr lang="fr-FR" sz="2400" b="0" u="none" strike="noStrike" dirty="0">
                <a:solidFill>
                  <a:srgbClr val="000000"/>
                </a:solidFill>
                <a:uFillTx/>
                <a:latin typeface="Arial"/>
                <a:ea typeface="Microsoft YaHei"/>
              </a:rPr>
              <a:t> Safari à Plaisance du </a:t>
            </a:r>
            <a:r>
              <a:rPr lang="fr-FR" sz="2400" b="0" u="none" strike="noStrike" dirty="0" err="1">
                <a:solidFill>
                  <a:srgbClr val="000000"/>
                </a:solidFill>
                <a:uFillTx/>
                <a:latin typeface="Arial"/>
                <a:ea typeface="Microsoft YaHei"/>
              </a:rPr>
              <a:t>Touch</a:t>
            </a:r>
            <a:r>
              <a:rPr lang="fr-FR" sz="2400" b="0" u="none" strike="noStrike" dirty="0">
                <a:solidFill>
                  <a:srgbClr val="000000"/>
                </a:solidFill>
                <a:uFillTx/>
                <a:latin typeface="Arial"/>
                <a:ea typeface="Microsoft YaHei"/>
              </a:rPr>
              <a:t> à 45km</a:t>
            </a:r>
            <a:endParaRPr lang="fr-FR" sz="2400" b="0" u="none" strike="noStrike" dirty="0">
              <a:solidFill>
                <a:srgbClr val="000000"/>
              </a:solidFill>
              <a:uFillTx/>
              <a:latin typeface="Arial"/>
            </a:endParaRPr>
          </a:p>
          <a:p>
            <a:pPr marL="457200" indent="-228600">
              <a:lnSpc>
                <a:spcPct val="100000"/>
              </a:lnSpc>
              <a:spcBef>
                <a:spcPts val="1417"/>
              </a:spcBef>
              <a:buClr>
                <a:srgbClr val="000000"/>
              </a:buClr>
              <a:buSzPct val="45000"/>
              <a:buFont typeface="Wingdings" charset="2"/>
              <a:buChar char=""/>
              <a:tabLst>
                <a:tab pos="0" algn="l"/>
              </a:tabLst>
            </a:pPr>
            <a:r>
              <a:rPr lang="fr-FR" sz="2400" b="0" u="none" strike="noStrike" dirty="0">
                <a:solidFill>
                  <a:srgbClr val="000000"/>
                </a:solidFill>
                <a:uFillTx/>
                <a:latin typeface="Arial"/>
                <a:ea typeface="Microsoft YaHei"/>
              </a:rPr>
              <a:t>La Réserve africaine de de Sigean à 175km qui est le parc le plus </a:t>
            </a:r>
            <a:r>
              <a:rPr lang="fr-FR" sz="2400" b="0" u="none" strike="noStrike" dirty="0" smtClean="0">
                <a:solidFill>
                  <a:srgbClr val="000000"/>
                </a:solidFill>
                <a:uFillTx/>
                <a:latin typeface="Arial"/>
                <a:ea typeface="Microsoft YaHei"/>
              </a:rPr>
              <a:t>similaire</a:t>
            </a:r>
            <a:endParaRPr lang="fr-FR" sz="2400" b="0" u="none" strike="noStrike" dirty="0">
              <a:solidFill>
                <a:srgbClr val="000000"/>
              </a:solidFill>
              <a:uFillTx/>
              <a:latin typeface="Arial"/>
            </a:endParaRPr>
          </a:p>
        </p:txBody>
      </p:sp>
      <p:sp>
        <p:nvSpPr>
          <p:cNvPr id="2" name="Espace réservé du numéro de diapositive 1"/>
          <p:cNvSpPr>
            <a:spLocks noGrp="1"/>
          </p:cNvSpPr>
          <p:nvPr>
            <p:ph type="sldNum" idx="29"/>
          </p:nvPr>
        </p:nvSpPr>
        <p:spPr>
          <a:xfrm>
            <a:off x="11763748" y="6427440"/>
            <a:ext cx="429840" cy="429840"/>
          </a:xfrm>
        </p:spPr>
        <p:txBody>
          <a:bodyPr/>
          <a:lstStyle/>
          <a:p>
            <a:fld id="{F48B447E-AB7C-4A3F-9172-C6B610BF7C83}" type="slidenum">
              <a:rPr lang="fr-FR" smtClean="0"/>
              <a:t>7</a:t>
            </a:fld>
            <a:endParaRPr lang="fr-FR"/>
          </a:p>
        </p:txBody>
      </p:sp>
      <p:sp>
        <p:nvSpPr>
          <p:cNvPr id="6" name="PlaceHolder 9"/>
          <p:cNvSpPr/>
          <p:nvPr/>
        </p:nvSpPr>
        <p:spPr>
          <a:xfrm>
            <a:off x="609480" y="144000"/>
            <a:ext cx="10972080" cy="1143360"/>
          </a:xfrm>
          <a:prstGeom prst="rect">
            <a:avLst/>
          </a:prstGeom>
          <a:solidFill>
            <a:srgbClr val="297D5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fr-FR" sz="4400" b="0" u="none" strike="noStrike">
                <a:solidFill>
                  <a:srgbClr val="FFFFFF"/>
                </a:solidFill>
                <a:uFillTx/>
                <a:latin typeface="Calibri Light"/>
              </a:rPr>
              <a:t>Introduction et contexte</a:t>
            </a:r>
            <a:endParaRPr lang="fr-FR" sz="4400" b="0" u="none" strike="noStrike">
              <a:solidFill>
                <a:srgbClr val="FFFFFF"/>
              </a:solidFill>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144000"/>
            <a:ext cx="10972080" cy="1143360"/>
          </a:xfrm>
          <a:prstGeom prst="rect">
            <a:avLst/>
          </a:prstGeom>
          <a:solidFill>
            <a:srgbClr val="297D53"/>
          </a:solidFill>
          <a:ln w="0">
            <a:noFill/>
          </a:ln>
        </p:spPr>
        <p:txBody>
          <a:bodyPr lIns="0" tIns="0" rIns="0" bIns="0" anchor="ctr">
            <a:noAutofit/>
          </a:bodyPr>
          <a:lstStyle/>
          <a:p>
            <a:pPr indent="0" algn="ctr">
              <a:lnSpc>
                <a:spcPct val="100000"/>
              </a:lnSpc>
              <a:buNone/>
              <a:tabLst>
                <a:tab pos="0" algn="l"/>
              </a:tabLst>
            </a:pPr>
            <a:r>
              <a:rPr lang="fr-FR" sz="4400" b="0" u="none" strike="noStrike" dirty="0" smtClean="0">
                <a:solidFill>
                  <a:srgbClr val="FFFFFF"/>
                </a:solidFill>
                <a:uFillTx/>
                <a:latin typeface="+mn-lt"/>
              </a:rPr>
              <a:t>Objectifs</a:t>
            </a:r>
            <a:endParaRPr lang="fr-FR" sz="4400" b="0" u="none" strike="noStrike" dirty="0">
              <a:solidFill>
                <a:srgbClr val="FFFFFF"/>
              </a:solidFill>
              <a:uFillTx/>
              <a:latin typeface="+mn-lt"/>
            </a:endParaRPr>
          </a:p>
        </p:txBody>
      </p:sp>
      <p:sp>
        <p:nvSpPr>
          <p:cNvPr id="487" name="PlaceHolder 2"/>
          <p:cNvSpPr>
            <a:spLocks noGrp="1"/>
          </p:cNvSpPr>
          <p:nvPr>
            <p:ph/>
          </p:nvPr>
        </p:nvSpPr>
        <p:spPr>
          <a:xfrm>
            <a:off x="45720" y="2880000"/>
            <a:ext cx="5353200" cy="3975840"/>
          </a:xfrm>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fr-FR" sz="2100" b="0" u="none" strike="noStrike" dirty="0">
                <a:solidFill>
                  <a:srgbClr val="000000"/>
                </a:solidFill>
                <a:uFillTx/>
                <a:latin typeface="Arial"/>
                <a:ea typeface="Microsoft YaHei"/>
              </a:rPr>
              <a:t>promouvoir les activités et la mission du zoo </a:t>
            </a:r>
            <a:endParaRPr lang="fr-FR" sz="2100" b="0" u="none" strike="noStrike" dirty="0">
              <a:solidFill>
                <a:srgbClr val="000000"/>
              </a:solidFill>
              <a:uFillTx/>
              <a:latin typeface="Arial"/>
            </a:endParaRPr>
          </a:p>
          <a:p>
            <a:pPr marL="432000" indent="-324000">
              <a:lnSpc>
                <a:spcPct val="100000"/>
              </a:lnSpc>
              <a:spcBef>
                <a:spcPts val="1417"/>
              </a:spcBef>
              <a:buClr>
                <a:srgbClr val="000000"/>
              </a:buClr>
              <a:buSzPct val="45000"/>
              <a:buFont typeface="Wingdings" charset="2"/>
              <a:buChar char=""/>
            </a:pPr>
            <a:r>
              <a:rPr lang="fr-FR" sz="2100" b="0" u="none" strike="noStrike" dirty="0">
                <a:solidFill>
                  <a:srgbClr val="000000"/>
                </a:solidFill>
                <a:uFillTx/>
                <a:latin typeface="Arial"/>
                <a:ea typeface="Microsoft YaHei"/>
              </a:rPr>
              <a:t>informer le public sur les espèces présentes</a:t>
            </a:r>
            <a:endParaRPr lang="fr-FR" sz="2100" b="0" u="none" strike="noStrike" dirty="0">
              <a:solidFill>
                <a:srgbClr val="000000"/>
              </a:solidFill>
              <a:uFillTx/>
              <a:latin typeface="Arial"/>
            </a:endParaRPr>
          </a:p>
          <a:p>
            <a:pPr marL="432000" indent="-324000">
              <a:lnSpc>
                <a:spcPct val="100000"/>
              </a:lnSpc>
              <a:spcBef>
                <a:spcPts val="1417"/>
              </a:spcBef>
              <a:buClr>
                <a:srgbClr val="000000"/>
              </a:buClr>
              <a:buSzPct val="45000"/>
              <a:buFont typeface="Wingdings" charset="2"/>
              <a:buChar char=""/>
            </a:pPr>
            <a:r>
              <a:rPr lang="fr-FR" sz="2100" b="0" u="none" strike="noStrike" dirty="0">
                <a:solidFill>
                  <a:srgbClr val="000000"/>
                </a:solidFill>
                <a:uFillTx/>
                <a:latin typeface="Arial"/>
                <a:ea typeface="Microsoft YaHei"/>
              </a:rPr>
              <a:t>mettre en avant le travail sur la sensibilisation du développement durable</a:t>
            </a:r>
            <a:endParaRPr lang="fr-FR" sz="2100" b="0" u="none" strike="noStrike" dirty="0">
              <a:solidFill>
                <a:srgbClr val="000000"/>
              </a:solidFill>
              <a:uFillTx/>
              <a:latin typeface="Arial"/>
            </a:endParaRPr>
          </a:p>
          <a:p>
            <a:pPr indent="0">
              <a:lnSpc>
                <a:spcPct val="100000"/>
              </a:lnSpc>
              <a:spcBef>
                <a:spcPts val="1417"/>
              </a:spcBef>
              <a:buNone/>
              <a:tabLst>
                <a:tab pos="0" algn="l"/>
              </a:tabLst>
            </a:pPr>
            <a:endParaRPr lang="fr-FR" sz="2100" b="0" u="none" strike="noStrike" dirty="0">
              <a:solidFill>
                <a:srgbClr val="000000"/>
              </a:solidFill>
              <a:uFillTx/>
              <a:latin typeface="Arial"/>
            </a:endParaRPr>
          </a:p>
        </p:txBody>
      </p:sp>
      <p:sp>
        <p:nvSpPr>
          <p:cNvPr id="488" name="PlaceHolder 3"/>
          <p:cNvSpPr>
            <a:spLocks noGrp="1"/>
          </p:cNvSpPr>
          <p:nvPr>
            <p:ph/>
          </p:nvPr>
        </p:nvSpPr>
        <p:spPr>
          <a:xfrm>
            <a:off x="6838200" y="2862720"/>
            <a:ext cx="5353200" cy="3975840"/>
          </a:xfrm>
          <a:prstGeom prst="rect">
            <a:avLst/>
          </a:prstGeom>
          <a:noFill/>
          <a:ln w="0">
            <a:noFill/>
          </a:ln>
        </p:spPr>
        <p:txBody>
          <a:bodyPr lIns="0" tIns="0" rIns="0" bIns="0" anchor="t">
            <a:normAutofit/>
          </a:bodyPr>
          <a:lstStyle/>
          <a:p>
            <a:pPr marL="432000" indent="-324000">
              <a:lnSpc>
                <a:spcPct val="100000"/>
              </a:lnSpc>
              <a:spcBef>
                <a:spcPts val="1191"/>
              </a:spcBef>
              <a:spcAft>
                <a:spcPts val="992"/>
              </a:spcAft>
              <a:buClr>
                <a:srgbClr val="000000"/>
              </a:buClr>
              <a:buSzPct val="45000"/>
              <a:buFont typeface="Wingdings" charset="2"/>
              <a:buChar char=""/>
            </a:pPr>
            <a:r>
              <a:rPr lang="fr-FR" sz="2100" b="0" u="none" strike="noStrike" dirty="0">
                <a:solidFill>
                  <a:srgbClr val="000000"/>
                </a:solidFill>
                <a:uFillTx/>
                <a:latin typeface="Arial"/>
              </a:rPr>
              <a:t>Encourager les visiteurs à explorer le parc de façon active et immersive </a:t>
            </a:r>
          </a:p>
          <a:p>
            <a:pPr marL="432000" indent="-324000">
              <a:lnSpc>
                <a:spcPct val="100000"/>
              </a:lnSpc>
              <a:spcBef>
                <a:spcPts val="1191"/>
              </a:spcBef>
              <a:spcAft>
                <a:spcPts val="992"/>
              </a:spcAft>
              <a:buClr>
                <a:srgbClr val="000000"/>
              </a:buClr>
              <a:buSzPct val="45000"/>
              <a:buFont typeface="Wingdings" charset="2"/>
              <a:buChar char=""/>
            </a:pPr>
            <a:r>
              <a:rPr lang="fr-FR" sz="2100" b="0" u="none" strike="noStrike" dirty="0">
                <a:solidFill>
                  <a:srgbClr val="000000"/>
                </a:solidFill>
                <a:uFillTx/>
                <a:latin typeface="Arial"/>
              </a:rPr>
              <a:t>Stimulation de la curiosité et de l’esprit d’équipe : </a:t>
            </a:r>
            <a:r>
              <a:rPr lang="fr-FR" sz="2100" b="0" u="none" strike="noStrike" dirty="0" smtClean="0">
                <a:solidFill>
                  <a:srgbClr val="000000"/>
                </a:solidFill>
                <a:uFillTx/>
                <a:latin typeface="Arial"/>
              </a:rPr>
              <a:t>en </a:t>
            </a:r>
            <a:r>
              <a:rPr lang="fr-FR" sz="2100" b="0" u="none" strike="noStrike" dirty="0">
                <a:solidFill>
                  <a:srgbClr val="000000"/>
                </a:solidFill>
                <a:uFillTx/>
                <a:latin typeface="Arial"/>
              </a:rPr>
              <a:t>proposant des défis, des indices, et des énigmes </a:t>
            </a:r>
          </a:p>
          <a:p>
            <a:pPr marL="432000" indent="-324000">
              <a:lnSpc>
                <a:spcPct val="100000"/>
              </a:lnSpc>
              <a:spcBef>
                <a:spcPts val="1191"/>
              </a:spcBef>
              <a:spcAft>
                <a:spcPts val="992"/>
              </a:spcAft>
              <a:buClr>
                <a:srgbClr val="000000"/>
              </a:buClr>
              <a:buSzPct val="45000"/>
              <a:buFont typeface="Wingdings" charset="2"/>
              <a:buChar char=""/>
            </a:pPr>
            <a:r>
              <a:rPr lang="fr-FR" sz="2100" b="0" u="none" strike="noStrike" dirty="0">
                <a:solidFill>
                  <a:srgbClr val="000000"/>
                </a:solidFill>
                <a:uFillTx/>
                <a:latin typeface="Arial"/>
              </a:rPr>
              <a:t>Attirer un public plus connecté </a:t>
            </a:r>
          </a:p>
        </p:txBody>
      </p:sp>
      <p:sp>
        <p:nvSpPr>
          <p:cNvPr id="489" name="Rectangle 488"/>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fr-FR" sz="2400" b="0" u="none" strike="noStrike" dirty="0">
                <a:solidFill>
                  <a:srgbClr val="000000"/>
                </a:solidFill>
                <a:uFillTx/>
                <a:latin typeface="Arial"/>
              </a:rPr>
              <a:t>Les 2 objectifs principaux sont la création d’un site vitrine du parc et la création d’un jeu de piste que les visiteurs pourront faire durant leur visite</a:t>
            </a:r>
          </a:p>
        </p:txBody>
      </p:sp>
      <p:sp>
        <p:nvSpPr>
          <p:cNvPr id="2" name="Espace réservé du numéro de diapositive 1"/>
          <p:cNvSpPr>
            <a:spLocks noGrp="1"/>
          </p:cNvSpPr>
          <p:nvPr>
            <p:ph type="sldNum" idx="29"/>
          </p:nvPr>
        </p:nvSpPr>
        <p:spPr>
          <a:xfrm>
            <a:off x="11763748" y="6431192"/>
            <a:ext cx="429840" cy="429840"/>
          </a:xfrm>
        </p:spPr>
        <p:txBody>
          <a:bodyPr/>
          <a:lstStyle/>
          <a:p>
            <a:fld id="{F48B447E-AB7C-4A3F-9172-C6B610BF7C83}" type="slidenum">
              <a:rPr lang="fr-FR" smtClean="0"/>
              <a:t>8</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animEffect transition="in" filter="circle(in)">
                                      <p:cBhvr>
                                        <p:cTn id="7" dur="2000"/>
                                        <p:tgtEl>
                                          <p:spTgt spid="4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87">
                                            <p:txEl>
                                              <p:pRg st="1" end="1"/>
                                            </p:txEl>
                                          </p:spTgt>
                                        </p:tgtEl>
                                        <p:attrNameLst>
                                          <p:attrName>style.visibility</p:attrName>
                                        </p:attrNameLst>
                                      </p:cBhvr>
                                      <p:to>
                                        <p:strVal val="visible"/>
                                      </p:to>
                                    </p:set>
                                    <p:animEffect transition="in" filter="circle(in)">
                                      <p:cBhvr>
                                        <p:cTn id="12" dur="2000"/>
                                        <p:tgtEl>
                                          <p:spTgt spid="4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87">
                                            <p:txEl>
                                              <p:pRg st="2" end="2"/>
                                            </p:txEl>
                                          </p:spTgt>
                                        </p:tgtEl>
                                        <p:attrNameLst>
                                          <p:attrName>style.visibility</p:attrName>
                                        </p:attrNameLst>
                                      </p:cBhvr>
                                      <p:to>
                                        <p:strVal val="visible"/>
                                      </p:to>
                                    </p:set>
                                    <p:animEffect transition="in" filter="circle(in)">
                                      <p:cBhvr>
                                        <p:cTn id="17" dur="2000"/>
                                        <p:tgtEl>
                                          <p:spTgt spid="4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88">
                                            <p:txEl>
                                              <p:pRg st="0" end="0"/>
                                            </p:txEl>
                                          </p:spTgt>
                                        </p:tgtEl>
                                        <p:attrNameLst>
                                          <p:attrName>style.visibility</p:attrName>
                                        </p:attrNameLst>
                                      </p:cBhvr>
                                      <p:to>
                                        <p:strVal val="visible"/>
                                      </p:to>
                                    </p:set>
                                    <p:animEffect transition="in" filter="circle(in)">
                                      <p:cBhvr>
                                        <p:cTn id="22" dur="2000"/>
                                        <p:tgtEl>
                                          <p:spTgt spid="48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488">
                                            <p:txEl>
                                              <p:pRg st="1" end="1"/>
                                            </p:txEl>
                                          </p:spTgt>
                                        </p:tgtEl>
                                        <p:attrNameLst>
                                          <p:attrName>style.visibility</p:attrName>
                                        </p:attrNameLst>
                                      </p:cBhvr>
                                      <p:to>
                                        <p:strVal val="visible"/>
                                      </p:to>
                                    </p:set>
                                    <p:animEffect transition="in" filter="circle(in)">
                                      <p:cBhvr>
                                        <p:cTn id="27" dur="2000"/>
                                        <p:tgtEl>
                                          <p:spTgt spid="48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488">
                                            <p:txEl>
                                              <p:pRg st="2" end="2"/>
                                            </p:txEl>
                                          </p:spTgt>
                                        </p:tgtEl>
                                        <p:attrNameLst>
                                          <p:attrName>style.visibility</p:attrName>
                                        </p:attrNameLst>
                                      </p:cBhvr>
                                      <p:to>
                                        <p:strVal val="visible"/>
                                      </p:to>
                                    </p:set>
                                    <p:animEffect transition="in" filter="circle(in)">
                                      <p:cBhvr>
                                        <p:cTn id="32" dur="2000"/>
                                        <p:tgtEl>
                                          <p:spTgt spid="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p:bldP spid="48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PlaceHolder 1"/>
          <p:cNvSpPr>
            <a:spLocks noGrp="1"/>
          </p:cNvSpPr>
          <p:nvPr>
            <p:ph type="title"/>
          </p:nvPr>
        </p:nvSpPr>
        <p:spPr>
          <a:xfrm>
            <a:off x="609480" y="144000"/>
            <a:ext cx="10972080" cy="1143360"/>
          </a:xfrm>
          <a:prstGeom prst="rect">
            <a:avLst/>
          </a:prstGeom>
          <a:solidFill>
            <a:srgbClr val="297D53"/>
          </a:solidFill>
          <a:ln w="0">
            <a:noFill/>
          </a:ln>
        </p:spPr>
        <p:txBody>
          <a:bodyPr lIns="0" tIns="0" rIns="0" bIns="0" anchor="ctr">
            <a:noAutofit/>
          </a:bodyPr>
          <a:lstStyle/>
          <a:p>
            <a:pPr indent="0" algn="ctr">
              <a:lnSpc>
                <a:spcPct val="100000"/>
              </a:lnSpc>
              <a:buNone/>
              <a:tabLst>
                <a:tab pos="0" algn="l"/>
              </a:tabLst>
            </a:pPr>
            <a:r>
              <a:rPr lang="fr-FR" sz="4400" b="0" u="none" strike="noStrike" dirty="0">
                <a:solidFill>
                  <a:srgbClr val="FFFFFF"/>
                </a:solidFill>
                <a:uFillTx/>
                <a:latin typeface="Calibri Light"/>
              </a:rPr>
              <a:t>Les cibles</a:t>
            </a:r>
            <a:endParaRPr lang="fr-FR" sz="4400" b="0" u="none" strike="noStrike" dirty="0">
              <a:solidFill>
                <a:srgbClr val="FFFFFF"/>
              </a:solidFill>
              <a:uFillTx/>
              <a:latin typeface="Arial"/>
            </a:endParaRPr>
          </a:p>
        </p:txBody>
      </p:sp>
      <p:sp>
        <p:nvSpPr>
          <p:cNvPr id="491" name="PlaceHolder 2"/>
          <p:cNvSpPr>
            <a:spLocks noGrp="1"/>
          </p:cNvSpPr>
          <p:nvPr>
            <p:ph/>
          </p:nvPr>
        </p:nvSpPr>
        <p:spPr>
          <a:xfrm>
            <a:off x="110160" y="2700000"/>
            <a:ext cx="12082320" cy="4157280"/>
          </a:xfrm>
          <a:prstGeom prst="rect">
            <a:avLst/>
          </a:prstGeom>
          <a:noFill/>
          <a:ln w="0">
            <a:noFill/>
          </a:ln>
        </p:spPr>
        <p:txBody>
          <a:bodyPr lIns="0" tIns="0" rIns="0" bIns="0" anchor="t">
            <a:normAutofit/>
          </a:bodyPr>
          <a:lstStyle/>
          <a:p>
            <a:pPr marL="432000" indent="-324000">
              <a:lnSpc>
                <a:spcPct val="100000"/>
              </a:lnSpc>
              <a:spcBef>
                <a:spcPts val="1191"/>
              </a:spcBef>
              <a:spcAft>
                <a:spcPts val="992"/>
              </a:spcAft>
              <a:buClr>
                <a:srgbClr val="000000"/>
              </a:buClr>
              <a:buSzPct val="45000"/>
              <a:buFont typeface="Wingdings" charset="2"/>
              <a:buChar char=""/>
            </a:pPr>
            <a:r>
              <a:rPr lang="fr-FR" sz="2200" b="0" u="none" strike="noStrike" dirty="0">
                <a:solidFill>
                  <a:srgbClr val="000000"/>
                </a:solidFill>
                <a:uFillTx/>
                <a:latin typeface="Arial"/>
                <a:ea typeface="Microsoft YaHei"/>
              </a:rPr>
              <a:t>Les familles avec enfants </a:t>
            </a:r>
            <a:endParaRPr lang="fr-FR" sz="2200" b="0" u="none" strike="noStrike" dirty="0" smtClean="0">
              <a:solidFill>
                <a:srgbClr val="000000"/>
              </a:solidFill>
              <a:uFillTx/>
              <a:latin typeface="Arial"/>
              <a:ea typeface="Microsoft YaHei"/>
            </a:endParaRPr>
          </a:p>
          <a:p>
            <a:pPr marL="432000" indent="-324000">
              <a:lnSpc>
                <a:spcPct val="100000"/>
              </a:lnSpc>
              <a:spcBef>
                <a:spcPts val="1191"/>
              </a:spcBef>
              <a:spcAft>
                <a:spcPts val="992"/>
              </a:spcAft>
              <a:buClr>
                <a:srgbClr val="000000"/>
              </a:buClr>
              <a:buSzPct val="45000"/>
              <a:buFont typeface="Wingdings" charset="2"/>
              <a:buChar char=""/>
            </a:pPr>
            <a:r>
              <a:rPr lang="fr-FR" sz="2200" b="0" u="none" strike="noStrike" dirty="0" smtClean="0">
                <a:solidFill>
                  <a:srgbClr val="000000"/>
                </a:solidFill>
                <a:uFillTx/>
                <a:latin typeface="Arial"/>
                <a:ea typeface="Microsoft YaHei"/>
              </a:rPr>
              <a:t>Les </a:t>
            </a:r>
            <a:r>
              <a:rPr lang="fr-FR" sz="2200" b="0" u="none" strike="noStrike" dirty="0">
                <a:solidFill>
                  <a:srgbClr val="000000"/>
                </a:solidFill>
                <a:uFillTx/>
                <a:latin typeface="Arial"/>
                <a:ea typeface="Microsoft YaHei"/>
              </a:rPr>
              <a:t>groupes scolaires </a:t>
            </a:r>
            <a:endParaRPr lang="fr-FR" sz="2200" b="0" u="none" strike="noStrike" dirty="0" smtClean="0">
              <a:solidFill>
                <a:srgbClr val="000000"/>
              </a:solidFill>
              <a:uFillTx/>
              <a:latin typeface="Arial"/>
              <a:ea typeface="Microsoft YaHei"/>
            </a:endParaRPr>
          </a:p>
          <a:p>
            <a:pPr marL="432000" indent="-324000">
              <a:lnSpc>
                <a:spcPct val="100000"/>
              </a:lnSpc>
              <a:spcBef>
                <a:spcPts val="1191"/>
              </a:spcBef>
              <a:spcAft>
                <a:spcPts val="992"/>
              </a:spcAft>
              <a:buClr>
                <a:srgbClr val="000000"/>
              </a:buClr>
              <a:buSzPct val="45000"/>
              <a:buFont typeface="Wingdings" charset="2"/>
              <a:buChar char=""/>
            </a:pPr>
            <a:r>
              <a:rPr lang="fr-FR" sz="2200" b="0" u="none" strike="noStrike" dirty="0" smtClean="0">
                <a:solidFill>
                  <a:srgbClr val="000000"/>
                </a:solidFill>
                <a:uFillTx/>
                <a:latin typeface="Arial"/>
                <a:ea typeface="Microsoft YaHei"/>
              </a:rPr>
              <a:t>Les </a:t>
            </a:r>
            <a:r>
              <a:rPr lang="fr-FR" sz="2200" b="0" u="none" strike="noStrike" dirty="0">
                <a:solidFill>
                  <a:srgbClr val="000000"/>
                </a:solidFill>
                <a:uFillTx/>
                <a:latin typeface="Arial"/>
                <a:ea typeface="Microsoft YaHei"/>
              </a:rPr>
              <a:t>jeunes </a:t>
            </a:r>
            <a:r>
              <a:rPr lang="fr-FR" sz="2200" b="0" u="none" strike="noStrike" dirty="0" smtClean="0">
                <a:solidFill>
                  <a:srgbClr val="000000"/>
                </a:solidFill>
                <a:uFillTx/>
                <a:latin typeface="Arial"/>
                <a:ea typeface="Microsoft YaHei"/>
              </a:rPr>
              <a:t>adultes</a:t>
            </a:r>
          </a:p>
          <a:p>
            <a:pPr marL="432000" indent="-324000">
              <a:lnSpc>
                <a:spcPct val="100000"/>
              </a:lnSpc>
              <a:spcBef>
                <a:spcPts val="1191"/>
              </a:spcBef>
              <a:spcAft>
                <a:spcPts val="992"/>
              </a:spcAft>
              <a:buClr>
                <a:srgbClr val="000000"/>
              </a:buClr>
              <a:buSzPct val="45000"/>
              <a:buFont typeface="Wingdings" charset="2"/>
              <a:buChar char=""/>
            </a:pPr>
            <a:r>
              <a:rPr lang="fr-FR" sz="2200" dirty="0">
                <a:solidFill>
                  <a:srgbClr val="000000"/>
                </a:solidFill>
                <a:latin typeface="Arial"/>
                <a:ea typeface="Microsoft YaHei"/>
              </a:rPr>
              <a:t>L</a:t>
            </a:r>
            <a:r>
              <a:rPr lang="fr-FR" sz="2200" b="0" u="none" strike="noStrike" dirty="0" smtClean="0">
                <a:solidFill>
                  <a:srgbClr val="000000"/>
                </a:solidFill>
                <a:uFillTx/>
                <a:latin typeface="Arial"/>
                <a:ea typeface="Microsoft YaHei"/>
              </a:rPr>
              <a:t>es </a:t>
            </a:r>
            <a:r>
              <a:rPr lang="fr-FR" sz="2200" b="0" u="none" strike="noStrike" dirty="0">
                <a:solidFill>
                  <a:srgbClr val="000000"/>
                </a:solidFill>
                <a:uFillTx/>
                <a:latin typeface="Arial"/>
                <a:ea typeface="Microsoft YaHei"/>
              </a:rPr>
              <a:t>personnes engagées dans la conservation </a:t>
            </a:r>
            <a:r>
              <a:rPr lang="fr-FR" sz="2200" b="0" u="none" strike="noStrike" dirty="0" smtClean="0">
                <a:solidFill>
                  <a:srgbClr val="000000"/>
                </a:solidFill>
                <a:uFillTx/>
                <a:latin typeface="Arial"/>
                <a:ea typeface="Microsoft YaHei"/>
              </a:rPr>
              <a:t>animale</a:t>
            </a:r>
            <a:endParaRPr lang="fr-FR" sz="2100" b="0" u="none" strike="noStrike" dirty="0">
              <a:solidFill>
                <a:srgbClr val="000000"/>
              </a:solidFill>
              <a:uFillTx/>
              <a:latin typeface="Arial"/>
            </a:endParaRPr>
          </a:p>
        </p:txBody>
      </p:sp>
      <p:sp>
        <p:nvSpPr>
          <p:cNvPr id="492" name="Rectangle 491"/>
          <p:cNvSpPr/>
          <p:nvPr/>
        </p:nvSpPr>
        <p:spPr>
          <a:xfrm>
            <a:off x="367560" y="1440000"/>
            <a:ext cx="10972080" cy="114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endParaRPr lang="fr-FR" sz="1800" b="0" u="none" strike="noStrike">
              <a:solidFill>
                <a:srgbClr val="000000"/>
              </a:solidFill>
              <a:uFillTx/>
              <a:latin typeface="Arial"/>
            </a:endParaRPr>
          </a:p>
        </p:txBody>
      </p:sp>
      <p:sp>
        <p:nvSpPr>
          <p:cNvPr id="493" name="Rectangle 492"/>
          <p:cNvSpPr/>
          <p:nvPr/>
        </p:nvSpPr>
        <p:spPr>
          <a:xfrm>
            <a:off x="359280" y="1451520"/>
            <a:ext cx="10980360" cy="887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2400" b="0" u="none" strike="noStrike" dirty="0">
                <a:solidFill>
                  <a:srgbClr val="000000"/>
                </a:solidFill>
                <a:uFillTx/>
                <a:latin typeface="Arial"/>
              </a:rPr>
              <a:t>Le parc vise une large audience en offrant des expériences adaptées à chaque type de visiteur. </a:t>
            </a:r>
            <a:r>
              <a:rPr lang="fr-FR" b="0" i="1" u="none" strike="noStrike" dirty="0" smtClean="0">
                <a:solidFill>
                  <a:srgbClr val="000000"/>
                </a:solidFill>
                <a:uFillTx/>
                <a:latin typeface="Arial"/>
              </a:rPr>
              <a:t>( </a:t>
            </a:r>
            <a:r>
              <a:rPr lang="fr-FR" b="0" i="1" u="none" strike="noStrike" dirty="0" err="1" smtClean="0">
                <a:solidFill>
                  <a:srgbClr val="000000"/>
                </a:solidFill>
                <a:uFillTx/>
                <a:latin typeface="Arial"/>
              </a:rPr>
              <a:t>personna</a:t>
            </a:r>
            <a:r>
              <a:rPr lang="fr-FR" b="0" i="1" u="none" strike="noStrike" dirty="0" smtClean="0">
                <a:solidFill>
                  <a:srgbClr val="000000"/>
                </a:solidFill>
                <a:uFillTx/>
                <a:latin typeface="Arial"/>
              </a:rPr>
              <a:t> </a:t>
            </a:r>
            <a:r>
              <a:rPr lang="fr-FR" b="0" i="1" u="none" strike="noStrike" dirty="0" smtClean="0">
                <a:solidFill>
                  <a:srgbClr val="000000"/>
                </a:solidFill>
                <a:uFillTx/>
                <a:latin typeface="Arial"/>
              </a:rPr>
              <a:t>sur le slide suivant )</a:t>
            </a:r>
          </a:p>
          <a:p>
            <a:pPr>
              <a:lnSpc>
                <a:spcPct val="100000"/>
              </a:lnSpc>
            </a:pPr>
            <a:endParaRPr lang="fr-FR" sz="2400" b="0" u="none" strike="noStrike" dirty="0">
              <a:solidFill>
                <a:srgbClr val="000000"/>
              </a:solidFill>
              <a:uFillTx/>
              <a:latin typeface="Arial"/>
            </a:endParaRPr>
          </a:p>
        </p:txBody>
      </p:sp>
      <p:sp>
        <p:nvSpPr>
          <p:cNvPr id="2" name="Espace réservé du numéro de diapositive 1"/>
          <p:cNvSpPr>
            <a:spLocks noGrp="1"/>
          </p:cNvSpPr>
          <p:nvPr>
            <p:ph type="sldNum" idx="29"/>
          </p:nvPr>
        </p:nvSpPr>
        <p:spPr>
          <a:xfrm>
            <a:off x="11762640" y="6428160"/>
            <a:ext cx="429840" cy="429840"/>
          </a:xfrm>
        </p:spPr>
        <p:txBody>
          <a:bodyPr/>
          <a:lstStyle/>
          <a:p>
            <a:fld id="{F48B447E-AB7C-4A3F-9172-C6B610BF7C83}" type="slidenum">
              <a:rPr lang="fr-FR" smtClean="0"/>
              <a:t>9</a:t>
            </a:fld>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5.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6.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7.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8.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9.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0.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1.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2.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3.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4.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5.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6.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7.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8.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9.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0.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Présentation rapide</Template>
  <TotalTime>2101</TotalTime>
  <Words>2859</Words>
  <Application>Microsoft Office PowerPoint</Application>
  <PresentationFormat>Personnalisé</PresentationFormat>
  <Paragraphs>380</Paragraphs>
  <Slides>53</Slides>
  <Notes>41</Notes>
  <HiddenSlides>0</HiddenSlides>
  <MMClips>0</MMClips>
  <ScaleCrop>false</ScaleCrop>
  <HeadingPairs>
    <vt:vector size="6" baseType="variant">
      <vt:variant>
        <vt:lpstr>Polices utilisées</vt:lpstr>
      </vt:variant>
      <vt:variant>
        <vt:i4>8</vt:i4>
      </vt:variant>
      <vt:variant>
        <vt:lpstr>Thème</vt:lpstr>
      </vt:variant>
      <vt:variant>
        <vt:i4>29</vt:i4>
      </vt:variant>
      <vt:variant>
        <vt:lpstr>Titres des diapositives</vt:lpstr>
      </vt:variant>
      <vt:variant>
        <vt:i4>53</vt:i4>
      </vt:variant>
    </vt:vector>
  </HeadingPairs>
  <TitlesOfParts>
    <vt:vector size="90" baseType="lpstr">
      <vt:lpstr>Microsoft YaHei</vt:lpstr>
      <vt:lpstr>Arial</vt:lpstr>
      <vt:lpstr>Calibri Light</vt:lpstr>
      <vt:lpstr>DejaVu Sans</vt:lpstr>
      <vt:lpstr>Rockwell</vt:lpstr>
      <vt:lpstr>Symbol</vt:lpstr>
      <vt:lpstr>Times New Roman</vt:lpstr>
      <vt:lpstr>Wingdings</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Thème Office</vt:lpstr>
      <vt:lpstr>WILFRIED</vt:lpstr>
      <vt:lpstr>Présentation PowerPoint</vt:lpstr>
      <vt:lpstr>Présentation PowerPoint</vt:lpstr>
      <vt:lpstr>SOMMAIRE     </vt:lpstr>
      <vt:lpstr>SOMMAIRE     </vt:lpstr>
      <vt:lpstr>Présentation PowerPoint</vt:lpstr>
      <vt:lpstr>Présentation PowerPoint</vt:lpstr>
      <vt:lpstr>Objectifs</vt:lpstr>
      <vt:lpstr>Les cibles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dc:description/>
  <cp:lastModifiedBy>wilfried bourrinet</cp:lastModifiedBy>
  <cp:revision>118</cp:revision>
  <dcterms:created xsi:type="dcterms:W3CDTF">2024-10-18T08:05:14Z</dcterms:created>
  <dcterms:modified xsi:type="dcterms:W3CDTF">2025-03-18T23:06:52Z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Grand écran</vt:lpwstr>
  </property>
  <property fmtid="{D5CDD505-2E9C-101B-9397-08002B2CF9AE}" pid="4" name="Slides">
    <vt:i4>16</vt:i4>
  </property>
</Properties>
</file>